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5" r:id="rId2"/>
    <p:sldMasterId id="2147483680" r:id="rId3"/>
  </p:sldMasterIdLst>
  <p:notesMasterIdLst>
    <p:notesMasterId r:id="rId26"/>
  </p:notesMasterIdLst>
  <p:sldIdLst>
    <p:sldId id="274" r:id="rId4"/>
    <p:sldId id="350" r:id="rId5"/>
    <p:sldId id="383" r:id="rId6"/>
    <p:sldId id="258" r:id="rId7"/>
    <p:sldId id="351" r:id="rId8"/>
    <p:sldId id="580" r:id="rId9"/>
    <p:sldId id="377" r:id="rId10"/>
    <p:sldId id="385" r:id="rId11"/>
    <p:sldId id="315" r:id="rId12"/>
    <p:sldId id="316" r:id="rId13"/>
    <p:sldId id="384" r:id="rId14"/>
    <p:sldId id="374" r:id="rId15"/>
    <p:sldId id="359" r:id="rId16"/>
    <p:sldId id="474" r:id="rId17"/>
    <p:sldId id="367" r:id="rId18"/>
    <p:sldId id="481" r:id="rId19"/>
    <p:sldId id="533" r:id="rId20"/>
    <p:sldId id="534" r:id="rId21"/>
    <p:sldId id="535" r:id="rId22"/>
    <p:sldId id="570" r:id="rId23"/>
    <p:sldId id="572" r:id="rId24"/>
    <p:sldId id="5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0"/>
    <a:srgbClr val="E04E39"/>
    <a:srgbClr val="2A1564"/>
    <a:srgbClr val="606EB2"/>
    <a:srgbClr val="E0457B"/>
    <a:srgbClr val="00B388"/>
    <a:srgbClr val="55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436" autoAdjust="0"/>
    <p:restoredTop sz="96327" autoAdjust="0"/>
  </p:normalViewPr>
  <p:slideViewPr>
    <p:cSldViewPr snapToGrid="0" snapToObjects="1">
      <p:cViewPr varScale="1">
        <p:scale>
          <a:sx n="103" d="100"/>
          <a:sy n="103" d="100"/>
        </p:scale>
        <p:origin x="114" y="348"/>
      </p:cViewPr>
      <p:guideLst/>
    </p:cSldViewPr>
  </p:slideViewPr>
  <p:outlineViewPr>
    <p:cViewPr>
      <p:scale>
        <a:sx n="33" d="100"/>
        <a:sy n="33" d="100"/>
      </p:scale>
      <p:origin x="0" y="-323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A5A42-A698-4220-9D14-F9AB940A0040}" type="doc">
      <dgm:prSet loTypeId="urn:microsoft.com/office/officeart/2018/5/layout/IconCircleLabelList" loCatId="icon" qsTypeId="urn:microsoft.com/office/officeart/2005/8/quickstyle/3d2" qsCatId="3D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E0142EA-AB8C-4EA3-B8C2-796827E08C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If you would like to make an appointment, please email to arrange a convenient day and time.</a:t>
          </a:r>
        </a:p>
        <a:p>
          <a:pPr>
            <a:lnSpc>
              <a:spcPct val="100000"/>
            </a:lnSpc>
            <a:defRPr cap="all"/>
          </a:pPr>
          <a:r>
            <a:rPr lang="en-GB" dirty="0"/>
            <a:t>z.Mohammadi@greenwich.ac.uk </a:t>
          </a:r>
          <a:endParaRPr lang="en-US" dirty="0"/>
        </a:p>
      </dgm:t>
    </dgm:pt>
    <dgm:pt modelId="{5458CBB2-B78F-4E7E-8A2F-CF3E0BC6F0F2}" type="parTrans" cxnId="{FB3A3E8B-C6A9-467D-8DB6-95273409200B}">
      <dgm:prSet/>
      <dgm:spPr/>
      <dgm:t>
        <a:bodyPr/>
        <a:lstStyle/>
        <a:p>
          <a:endParaRPr lang="en-US"/>
        </a:p>
      </dgm:t>
    </dgm:pt>
    <dgm:pt modelId="{64F7015D-F3DE-4CC0-8ACC-1DAF5B810D4D}" type="sibTrans" cxnId="{FB3A3E8B-C6A9-467D-8DB6-95273409200B}">
      <dgm:prSet/>
      <dgm:spPr/>
      <dgm:t>
        <a:bodyPr/>
        <a:lstStyle/>
        <a:p>
          <a:endParaRPr lang="en-US"/>
        </a:p>
      </dgm:t>
    </dgm:pt>
    <dgm:pt modelId="{D17B86FB-CEA9-4403-A1D0-3B0CC58FE1C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solidFill>
                <a:schemeClr val="bg2">
                  <a:lumMod val="25000"/>
                </a:schemeClr>
              </a:solidFill>
            </a:rPr>
            <a:t>Meetings can take place face to face or on Teams</a:t>
          </a:r>
          <a:endParaRPr lang="en-US" dirty="0">
            <a:solidFill>
              <a:schemeClr val="bg2">
                <a:lumMod val="25000"/>
              </a:schemeClr>
            </a:solidFill>
          </a:endParaRPr>
        </a:p>
      </dgm:t>
    </dgm:pt>
    <dgm:pt modelId="{DA9DB442-3612-4AB8-B449-E26B558A1C08}" type="parTrans" cxnId="{B52C7F2F-B6CA-4692-9991-1D1C3BBFFBAD}">
      <dgm:prSet/>
      <dgm:spPr/>
      <dgm:t>
        <a:bodyPr/>
        <a:lstStyle/>
        <a:p>
          <a:endParaRPr lang="en-US"/>
        </a:p>
      </dgm:t>
    </dgm:pt>
    <dgm:pt modelId="{81A27070-E269-4E8B-B7CF-87A0F0C7AC47}" type="sibTrans" cxnId="{B52C7F2F-B6CA-4692-9991-1D1C3BBFFBAD}">
      <dgm:prSet/>
      <dgm:spPr/>
      <dgm:t>
        <a:bodyPr/>
        <a:lstStyle/>
        <a:p>
          <a:endParaRPr lang="en-US"/>
        </a:p>
      </dgm:t>
    </dgm:pt>
    <dgm:pt modelId="{69718AD8-3972-489E-B186-BCEB70E44C38}" type="pres">
      <dgm:prSet presAssocID="{5D1A5A42-A698-4220-9D14-F9AB940A0040}" presName="root" presStyleCnt="0">
        <dgm:presLayoutVars>
          <dgm:dir/>
          <dgm:resizeHandles val="exact"/>
        </dgm:presLayoutVars>
      </dgm:prSet>
      <dgm:spPr/>
    </dgm:pt>
    <dgm:pt modelId="{8DAE6862-9141-47DC-96E1-7E9861590864}" type="pres">
      <dgm:prSet presAssocID="{7E0142EA-AB8C-4EA3-B8C2-796827E08C0D}" presName="compNode" presStyleCnt="0"/>
      <dgm:spPr/>
    </dgm:pt>
    <dgm:pt modelId="{EF1BDF18-4016-4B76-B532-6E5BB903D930}" type="pres">
      <dgm:prSet presAssocID="{7E0142EA-AB8C-4EA3-B8C2-796827E08C0D}" presName="iconBgRect" presStyleLbl="bgShp" presStyleIdx="0" presStyleCnt="2"/>
      <dgm:spPr/>
    </dgm:pt>
    <dgm:pt modelId="{17101718-C6B1-43D6-BBE2-0BBCA9CC8AF4}" type="pres">
      <dgm:prSet presAssocID="{7E0142EA-AB8C-4EA3-B8C2-796827E08C0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BC1C03E9-F07D-43DE-9B6A-A26FD8335AC6}" type="pres">
      <dgm:prSet presAssocID="{7E0142EA-AB8C-4EA3-B8C2-796827E08C0D}" presName="spaceRect" presStyleCnt="0"/>
      <dgm:spPr/>
    </dgm:pt>
    <dgm:pt modelId="{CFBE5479-34E1-432D-A4F3-96838F8D3270}" type="pres">
      <dgm:prSet presAssocID="{7E0142EA-AB8C-4EA3-B8C2-796827E08C0D}" presName="textRect" presStyleLbl="revTx" presStyleIdx="0" presStyleCnt="2">
        <dgm:presLayoutVars>
          <dgm:chMax val="1"/>
          <dgm:chPref val="1"/>
        </dgm:presLayoutVars>
      </dgm:prSet>
      <dgm:spPr/>
    </dgm:pt>
    <dgm:pt modelId="{7666D6A2-3FAF-4A74-8C48-3B09CD0DEB14}" type="pres">
      <dgm:prSet presAssocID="{64F7015D-F3DE-4CC0-8ACC-1DAF5B810D4D}" presName="sibTrans" presStyleCnt="0"/>
      <dgm:spPr/>
    </dgm:pt>
    <dgm:pt modelId="{07C7B177-7062-4815-9659-2B6C4497CC19}" type="pres">
      <dgm:prSet presAssocID="{D17B86FB-CEA9-4403-A1D0-3B0CC58FE1C4}" presName="compNode" presStyleCnt="0"/>
      <dgm:spPr/>
    </dgm:pt>
    <dgm:pt modelId="{C2161E63-8421-4D6A-9346-28F3B24CFC9F}" type="pres">
      <dgm:prSet presAssocID="{D17B86FB-CEA9-4403-A1D0-3B0CC58FE1C4}" presName="iconBgRect" presStyleLbl="bgShp" presStyleIdx="1" presStyleCnt="2"/>
      <dgm:spPr/>
    </dgm:pt>
    <dgm:pt modelId="{5FB0257E-5960-4029-B98D-A5CAAEE2FFA0}" type="pres">
      <dgm:prSet presAssocID="{D17B86FB-CEA9-4403-A1D0-3B0CC58FE1C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DB81A81-336C-417F-A734-070841D0687D}" type="pres">
      <dgm:prSet presAssocID="{D17B86FB-CEA9-4403-A1D0-3B0CC58FE1C4}" presName="spaceRect" presStyleCnt="0"/>
      <dgm:spPr/>
    </dgm:pt>
    <dgm:pt modelId="{BF1CEE7F-DA73-42AB-9643-084DD979BC77}" type="pres">
      <dgm:prSet presAssocID="{D17B86FB-CEA9-4403-A1D0-3B0CC58FE1C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52C7F2F-B6CA-4692-9991-1D1C3BBFFBAD}" srcId="{5D1A5A42-A698-4220-9D14-F9AB940A0040}" destId="{D17B86FB-CEA9-4403-A1D0-3B0CC58FE1C4}" srcOrd="1" destOrd="0" parTransId="{DA9DB442-3612-4AB8-B449-E26B558A1C08}" sibTransId="{81A27070-E269-4E8B-B7CF-87A0F0C7AC47}"/>
    <dgm:cxn modelId="{95F45240-1D04-49C4-B4D9-3E88D6C7FDA1}" type="presOf" srcId="{7E0142EA-AB8C-4EA3-B8C2-796827E08C0D}" destId="{CFBE5479-34E1-432D-A4F3-96838F8D3270}" srcOrd="0" destOrd="0" presId="urn:microsoft.com/office/officeart/2018/5/layout/IconCircleLabelList"/>
    <dgm:cxn modelId="{F6E49A4D-9591-46C4-8770-DC4A17927FEB}" type="presOf" srcId="{D17B86FB-CEA9-4403-A1D0-3B0CC58FE1C4}" destId="{BF1CEE7F-DA73-42AB-9643-084DD979BC77}" srcOrd="0" destOrd="0" presId="urn:microsoft.com/office/officeart/2018/5/layout/IconCircleLabelList"/>
    <dgm:cxn modelId="{FB3A3E8B-C6A9-467D-8DB6-95273409200B}" srcId="{5D1A5A42-A698-4220-9D14-F9AB940A0040}" destId="{7E0142EA-AB8C-4EA3-B8C2-796827E08C0D}" srcOrd="0" destOrd="0" parTransId="{5458CBB2-B78F-4E7E-8A2F-CF3E0BC6F0F2}" sibTransId="{64F7015D-F3DE-4CC0-8ACC-1DAF5B810D4D}"/>
    <dgm:cxn modelId="{CD3189F6-8E88-436B-B743-D0365D203D53}" type="presOf" srcId="{5D1A5A42-A698-4220-9D14-F9AB940A0040}" destId="{69718AD8-3972-489E-B186-BCEB70E44C38}" srcOrd="0" destOrd="0" presId="urn:microsoft.com/office/officeart/2018/5/layout/IconCircleLabelList"/>
    <dgm:cxn modelId="{4FD16E85-B8F8-4588-84DC-F77B16D6AE73}" type="presParOf" srcId="{69718AD8-3972-489E-B186-BCEB70E44C38}" destId="{8DAE6862-9141-47DC-96E1-7E9861590864}" srcOrd="0" destOrd="0" presId="urn:microsoft.com/office/officeart/2018/5/layout/IconCircleLabelList"/>
    <dgm:cxn modelId="{B60BC29F-BA1C-4D4C-9937-0C7CE7B4A6C3}" type="presParOf" srcId="{8DAE6862-9141-47DC-96E1-7E9861590864}" destId="{EF1BDF18-4016-4B76-B532-6E5BB903D930}" srcOrd="0" destOrd="0" presId="urn:microsoft.com/office/officeart/2018/5/layout/IconCircleLabelList"/>
    <dgm:cxn modelId="{B9E8CD51-5CCD-4822-A80A-4CC774C7AFCB}" type="presParOf" srcId="{8DAE6862-9141-47DC-96E1-7E9861590864}" destId="{17101718-C6B1-43D6-BBE2-0BBCA9CC8AF4}" srcOrd="1" destOrd="0" presId="urn:microsoft.com/office/officeart/2018/5/layout/IconCircleLabelList"/>
    <dgm:cxn modelId="{E1E04F2F-DC18-4151-B1E9-C801B8F5A204}" type="presParOf" srcId="{8DAE6862-9141-47DC-96E1-7E9861590864}" destId="{BC1C03E9-F07D-43DE-9B6A-A26FD8335AC6}" srcOrd="2" destOrd="0" presId="urn:microsoft.com/office/officeart/2018/5/layout/IconCircleLabelList"/>
    <dgm:cxn modelId="{134E176F-CE92-4DFC-8348-B5224893D2BC}" type="presParOf" srcId="{8DAE6862-9141-47DC-96E1-7E9861590864}" destId="{CFBE5479-34E1-432D-A4F3-96838F8D3270}" srcOrd="3" destOrd="0" presId="urn:microsoft.com/office/officeart/2018/5/layout/IconCircleLabelList"/>
    <dgm:cxn modelId="{32B2E1C2-48ED-48CE-B3B0-B1BB2619B918}" type="presParOf" srcId="{69718AD8-3972-489E-B186-BCEB70E44C38}" destId="{7666D6A2-3FAF-4A74-8C48-3B09CD0DEB14}" srcOrd="1" destOrd="0" presId="urn:microsoft.com/office/officeart/2018/5/layout/IconCircleLabelList"/>
    <dgm:cxn modelId="{E692AF4D-D7AA-4BC3-98FA-7C54AB0F2EA0}" type="presParOf" srcId="{69718AD8-3972-489E-B186-BCEB70E44C38}" destId="{07C7B177-7062-4815-9659-2B6C4497CC19}" srcOrd="2" destOrd="0" presId="urn:microsoft.com/office/officeart/2018/5/layout/IconCircleLabelList"/>
    <dgm:cxn modelId="{9F790C37-0CBF-42B8-8723-148AAF47A430}" type="presParOf" srcId="{07C7B177-7062-4815-9659-2B6C4497CC19}" destId="{C2161E63-8421-4D6A-9346-28F3B24CFC9F}" srcOrd="0" destOrd="0" presId="urn:microsoft.com/office/officeart/2018/5/layout/IconCircleLabelList"/>
    <dgm:cxn modelId="{22CA77EA-C781-4D78-B5D5-FB3E7D7147EE}" type="presParOf" srcId="{07C7B177-7062-4815-9659-2B6C4497CC19}" destId="{5FB0257E-5960-4029-B98D-A5CAAEE2FFA0}" srcOrd="1" destOrd="0" presId="urn:microsoft.com/office/officeart/2018/5/layout/IconCircleLabelList"/>
    <dgm:cxn modelId="{347F6815-A81C-454B-80C5-A878E428DDE1}" type="presParOf" srcId="{07C7B177-7062-4815-9659-2B6C4497CC19}" destId="{4DB81A81-336C-417F-A734-070841D0687D}" srcOrd="2" destOrd="0" presId="urn:microsoft.com/office/officeart/2018/5/layout/IconCircleLabelList"/>
    <dgm:cxn modelId="{870A2D10-6856-4EF4-B70C-DA3E4D9594D4}" type="presParOf" srcId="{07C7B177-7062-4815-9659-2B6C4497CC19}" destId="{BF1CEE7F-DA73-42AB-9643-084DD979BC7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62163B-6677-4C6A-AAAA-11806EF7451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31F2518-7C9D-4E28-9A06-9377EDE14DB2}">
      <dgm:prSet custT="1"/>
      <dgm:spPr/>
      <dgm:t>
        <a:bodyPr/>
        <a:lstStyle/>
        <a:p>
          <a:pPr>
            <a:defRPr cap="all"/>
          </a:pPr>
          <a:r>
            <a:rPr lang="en-GB" sz="1600" b="1" cap="none" dirty="0"/>
            <a:t>To manage your learning experience on this module including reading and assessment</a:t>
          </a:r>
          <a:endParaRPr lang="en-US" sz="1600" b="1" cap="none" dirty="0"/>
        </a:p>
      </dgm:t>
    </dgm:pt>
    <dgm:pt modelId="{BE398434-FBAF-4745-B413-BB500AE62DE1}" type="parTrans" cxnId="{C851DEF7-C8D4-4D5A-B211-8931227B1BE2}">
      <dgm:prSet/>
      <dgm:spPr/>
      <dgm:t>
        <a:bodyPr/>
        <a:lstStyle/>
        <a:p>
          <a:endParaRPr lang="en-US" sz="2000" dirty="0"/>
        </a:p>
      </dgm:t>
    </dgm:pt>
    <dgm:pt modelId="{EC57C8B1-548F-4B14-9BAA-6760927F8DCC}" type="sibTrans" cxnId="{C851DEF7-C8D4-4D5A-B211-8931227B1BE2}">
      <dgm:prSet/>
      <dgm:spPr/>
      <dgm:t>
        <a:bodyPr/>
        <a:lstStyle/>
        <a:p>
          <a:endParaRPr lang="en-US" sz="2000" dirty="0"/>
        </a:p>
      </dgm:t>
    </dgm:pt>
    <dgm:pt modelId="{42E476C1-1891-4F98-9F15-B3C837158503}">
      <dgm:prSet custT="1"/>
      <dgm:spPr/>
      <dgm:t>
        <a:bodyPr/>
        <a:lstStyle/>
        <a:p>
          <a:pPr>
            <a:defRPr cap="all"/>
          </a:pPr>
          <a:r>
            <a:rPr lang="en-GB" sz="1600" b="1" cap="none" dirty="0">
              <a:solidFill>
                <a:schemeClr val="bg2">
                  <a:lumMod val="50000"/>
                </a:schemeClr>
              </a:solidFill>
            </a:rPr>
            <a:t>To be able to access the resources you need with confidence</a:t>
          </a:r>
          <a:endParaRPr lang="en-US" sz="1600" b="1" cap="none" dirty="0">
            <a:solidFill>
              <a:schemeClr val="bg2">
                <a:lumMod val="50000"/>
              </a:schemeClr>
            </a:solidFill>
          </a:endParaRPr>
        </a:p>
      </dgm:t>
    </dgm:pt>
    <dgm:pt modelId="{2B288463-4D66-482C-980D-123FF93D70FC}" type="parTrans" cxnId="{ADA15FCF-169F-491E-A6CF-D9C6A4CA99A8}">
      <dgm:prSet/>
      <dgm:spPr/>
      <dgm:t>
        <a:bodyPr/>
        <a:lstStyle/>
        <a:p>
          <a:endParaRPr lang="en-US" sz="2000" dirty="0"/>
        </a:p>
      </dgm:t>
    </dgm:pt>
    <dgm:pt modelId="{9CF0F07F-7908-467F-AFF2-42442069FAF4}" type="sibTrans" cxnId="{ADA15FCF-169F-491E-A6CF-D9C6A4CA99A8}">
      <dgm:prSet/>
      <dgm:spPr/>
      <dgm:t>
        <a:bodyPr/>
        <a:lstStyle/>
        <a:p>
          <a:endParaRPr lang="en-US" sz="2000" dirty="0"/>
        </a:p>
      </dgm:t>
    </dgm:pt>
    <dgm:pt modelId="{E7F6F3E7-6368-47A2-BC3C-6C472BEDB809}">
      <dgm:prSet custT="1"/>
      <dgm:spPr/>
      <dgm:t>
        <a:bodyPr/>
        <a:lstStyle/>
        <a:p>
          <a:pPr>
            <a:defRPr cap="all"/>
          </a:pPr>
          <a:r>
            <a:rPr lang="en-GB" sz="1600" b="1" cap="none" dirty="0">
              <a:solidFill>
                <a:schemeClr val="accent4">
                  <a:lumMod val="75000"/>
                </a:schemeClr>
              </a:solidFill>
            </a:rPr>
            <a:t>To appreciate why it is important for you, as an MA events student, to study relationship marketing and the customer experience</a:t>
          </a:r>
          <a:endParaRPr lang="en-US" sz="1600" b="1" cap="none" dirty="0">
            <a:solidFill>
              <a:schemeClr val="accent4">
                <a:lumMod val="75000"/>
              </a:schemeClr>
            </a:solidFill>
          </a:endParaRPr>
        </a:p>
      </dgm:t>
    </dgm:pt>
    <dgm:pt modelId="{5610605B-5B39-47E9-B93E-2736A0F2C1D3}" type="parTrans" cxnId="{FC26C895-ACE1-4B26-85C7-38004D963E5D}">
      <dgm:prSet/>
      <dgm:spPr/>
      <dgm:t>
        <a:bodyPr/>
        <a:lstStyle/>
        <a:p>
          <a:endParaRPr lang="en-US" sz="2000" dirty="0"/>
        </a:p>
      </dgm:t>
    </dgm:pt>
    <dgm:pt modelId="{079AF685-3AA5-471C-8174-5231B49E0B83}" type="sibTrans" cxnId="{FC26C895-ACE1-4B26-85C7-38004D963E5D}">
      <dgm:prSet/>
      <dgm:spPr/>
      <dgm:t>
        <a:bodyPr/>
        <a:lstStyle/>
        <a:p>
          <a:endParaRPr lang="en-US" sz="2000" dirty="0"/>
        </a:p>
      </dgm:t>
    </dgm:pt>
    <dgm:pt modelId="{DCA56358-7AD9-4BFA-8EC1-EDB2A81E39FE}" type="pres">
      <dgm:prSet presAssocID="{6762163B-6677-4C6A-AAAA-11806EF74512}" presName="root" presStyleCnt="0">
        <dgm:presLayoutVars>
          <dgm:dir/>
          <dgm:resizeHandles val="exact"/>
        </dgm:presLayoutVars>
      </dgm:prSet>
      <dgm:spPr/>
    </dgm:pt>
    <dgm:pt modelId="{3867EB56-E8D5-4FBE-A380-16C138FFB544}" type="pres">
      <dgm:prSet presAssocID="{631F2518-7C9D-4E28-9A06-9377EDE14DB2}" presName="compNode" presStyleCnt="0"/>
      <dgm:spPr/>
    </dgm:pt>
    <dgm:pt modelId="{898E428F-1D60-4F12-8A1F-B93E538E006A}" type="pres">
      <dgm:prSet presAssocID="{631F2518-7C9D-4E28-9A06-9377EDE14DB2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0DD58C9-0B26-4B7B-9F16-4F667C43B181}" type="pres">
      <dgm:prSet presAssocID="{631F2518-7C9D-4E28-9A06-9377EDE14D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1006449-DDF1-4691-9979-729017BEB1DD}" type="pres">
      <dgm:prSet presAssocID="{631F2518-7C9D-4E28-9A06-9377EDE14DB2}" presName="spaceRect" presStyleCnt="0"/>
      <dgm:spPr/>
    </dgm:pt>
    <dgm:pt modelId="{3D1D7EB5-85A9-4D24-AA36-414C97B39C4A}" type="pres">
      <dgm:prSet presAssocID="{631F2518-7C9D-4E28-9A06-9377EDE14DB2}" presName="textRect" presStyleLbl="revTx" presStyleIdx="0" presStyleCnt="3">
        <dgm:presLayoutVars>
          <dgm:chMax val="1"/>
          <dgm:chPref val="1"/>
        </dgm:presLayoutVars>
      </dgm:prSet>
      <dgm:spPr/>
    </dgm:pt>
    <dgm:pt modelId="{BD43F197-7277-4190-9288-8C1D315D9F50}" type="pres">
      <dgm:prSet presAssocID="{EC57C8B1-548F-4B14-9BAA-6760927F8DCC}" presName="sibTrans" presStyleCnt="0"/>
      <dgm:spPr/>
    </dgm:pt>
    <dgm:pt modelId="{31CA25F0-6576-49BB-AF1A-C46D0DF45CD1}" type="pres">
      <dgm:prSet presAssocID="{42E476C1-1891-4F98-9F15-B3C837158503}" presName="compNode" presStyleCnt="0"/>
      <dgm:spPr/>
    </dgm:pt>
    <dgm:pt modelId="{B5B615A9-69E0-478C-BF01-FA62E2137092}" type="pres">
      <dgm:prSet presAssocID="{42E476C1-1891-4F98-9F15-B3C83715850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11DA0AD-556B-4C90-A274-05E0EBE5E2EC}" type="pres">
      <dgm:prSet presAssocID="{42E476C1-1891-4F98-9F15-B3C83715850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218C320-8E6E-4AF6-BCD0-F1D4E257361F}" type="pres">
      <dgm:prSet presAssocID="{42E476C1-1891-4F98-9F15-B3C837158503}" presName="spaceRect" presStyleCnt="0"/>
      <dgm:spPr/>
    </dgm:pt>
    <dgm:pt modelId="{57B02D87-667A-474C-9532-03B42410349C}" type="pres">
      <dgm:prSet presAssocID="{42E476C1-1891-4F98-9F15-B3C837158503}" presName="textRect" presStyleLbl="revTx" presStyleIdx="1" presStyleCnt="3">
        <dgm:presLayoutVars>
          <dgm:chMax val="1"/>
          <dgm:chPref val="1"/>
        </dgm:presLayoutVars>
      </dgm:prSet>
      <dgm:spPr/>
    </dgm:pt>
    <dgm:pt modelId="{BE6FBE34-63EB-4203-871B-974278B9D644}" type="pres">
      <dgm:prSet presAssocID="{9CF0F07F-7908-467F-AFF2-42442069FAF4}" presName="sibTrans" presStyleCnt="0"/>
      <dgm:spPr/>
    </dgm:pt>
    <dgm:pt modelId="{94D82C02-5CA5-472D-9622-A46942D88BF2}" type="pres">
      <dgm:prSet presAssocID="{E7F6F3E7-6368-47A2-BC3C-6C472BEDB809}" presName="compNode" presStyleCnt="0"/>
      <dgm:spPr/>
    </dgm:pt>
    <dgm:pt modelId="{AA78072B-4EE4-4AD6-8193-2D782C757D77}" type="pres">
      <dgm:prSet presAssocID="{E7F6F3E7-6368-47A2-BC3C-6C472BEDB8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48100F4-E985-4A3D-B82B-B7BD1467B880}" type="pres">
      <dgm:prSet presAssocID="{E7F6F3E7-6368-47A2-BC3C-6C472BEDB8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D7CEBFB6-DC1E-4C6E-8C59-6A556D54D554}" type="pres">
      <dgm:prSet presAssocID="{E7F6F3E7-6368-47A2-BC3C-6C472BEDB809}" presName="spaceRect" presStyleCnt="0"/>
      <dgm:spPr/>
    </dgm:pt>
    <dgm:pt modelId="{93103F75-CDFA-4324-8E2E-6255DC9A513F}" type="pres">
      <dgm:prSet presAssocID="{E7F6F3E7-6368-47A2-BC3C-6C472BEDB8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B7F200A-B092-45C1-A6B0-6EE42E08D355}" type="presOf" srcId="{42E476C1-1891-4F98-9F15-B3C837158503}" destId="{57B02D87-667A-474C-9532-03B42410349C}" srcOrd="0" destOrd="0" presId="urn:microsoft.com/office/officeart/2018/5/layout/IconLeafLabelList"/>
    <dgm:cxn modelId="{4BC0DC68-ABA7-4659-8D5E-DB9FF5099615}" type="presOf" srcId="{E7F6F3E7-6368-47A2-BC3C-6C472BEDB809}" destId="{93103F75-CDFA-4324-8E2E-6255DC9A513F}" srcOrd="0" destOrd="0" presId="urn:microsoft.com/office/officeart/2018/5/layout/IconLeafLabelList"/>
    <dgm:cxn modelId="{AD2B197B-E439-4FAA-BCB7-747B22FEBE86}" type="presOf" srcId="{631F2518-7C9D-4E28-9A06-9377EDE14DB2}" destId="{3D1D7EB5-85A9-4D24-AA36-414C97B39C4A}" srcOrd="0" destOrd="0" presId="urn:microsoft.com/office/officeart/2018/5/layout/IconLeafLabelList"/>
    <dgm:cxn modelId="{FC26C895-ACE1-4B26-85C7-38004D963E5D}" srcId="{6762163B-6677-4C6A-AAAA-11806EF74512}" destId="{E7F6F3E7-6368-47A2-BC3C-6C472BEDB809}" srcOrd="2" destOrd="0" parTransId="{5610605B-5B39-47E9-B93E-2736A0F2C1D3}" sibTransId="{079AF685-3AA5-471C-8174-5231B49E0B83}"/>
    <dgm:cxn modelId="{ADA15FCF-169F-491E-A6CF-D9C6A4CA99A8}" srcId="{6762163B-6677-4C6A-AAAA-11806EF74512}" destId="{42E476C1-1891-4F98-9F15-B3C837158503}" srcOrd="1" destOrd="0" parTransId="{2B288463-4D66-482C-980D-123FF93D70FC}" sibTransId="{9CF0F07F-7908-467F-AFF2-42442069FAF4}"/>
    <dgm:cxn modelId="{E3DC1BD5-7E8A-4E43-87F4-822102770329}" type="presOf" srcId="{6762163B-6677-4C6A-AAAA-11806EF74512}" destId="{DCA56358-7AD9-4BFA-8EC1-EDB2A81E39FE}" srcOrd="0" destOrd="0" presId="urn:microsoft.com/office/officeart/2018/5/layout/IconLeafLabelList"/>
    <dgm:cxn modelId="{C851DEF7-C8D4-4D5A-B211-8931227B1BE2}" srcId="{6762163B-6677-4C6A-AAAA-11806EF74512}" destId="{631F2518-7C9D-4E28-9A06-9377EDE14DB2}" srcOrd="0" destOrd="0" parTransId="{BE398434-FBAF-4745-B413-BB500AE62DE1}" sibTransId="{EC57C8B1-548F-4B14-9BAA-6760927F8DCC}"/>
    <dgm:cxn modelId="{DAB548AC-D942-4A92-9AFE-510A00D4CFA5}" type="presParOf" srcId="{DCA56358-7AD9-4BFA-8EC1-EDB2A81E39FE}" destId="{3867EB56-E8D5-4FBE-A380-16C138FFB544}" srcOrd="0" destOrd="0" presId="urn:microsoft.com/office/officeart/2018/5/layout/IconLeafLabelList"/>
    <dgm:cxn modelId="{01DB6C68-043A-4736-83FC-382F36FA7982}" type="presParOf" srcId="{3867EB56-E8D5-4FBE-A380-16C138FFB544}" destId="{898E428F-1D60-4F12-8A1F-B93E538E006A}" srcOrd="0" destOrd="0" presId="urn:microsoft.com/office/officeart/2018/5/layout/IconLeafLabelList"/>
    <dgm:cxn modelId="{48D3590D-A607-45A9-A44A-8B822D58DA5A}" type="presParOf" srcId="{3867EB56-E8D5-4FBE-A380-16C138FFB544}" destId="{80DD58C9-0B26-4B7B-9F16-4F667C43B181}" srcOrd="1" destOrd="0" presId="urn:microsoft.com/office/officeart/2018/5/layout/IconLeafLabelList"/>
    <dgm:cxn modelId="{C945B016-8446-4CE9-AD08-CEF201DD827E}" type="presParOf" srcId="{3867EB56-E8D5-4FBE-A380-16C138FFB544}" destId="{61006449-DDF1-4691-9979-729017BEB1DD}" srcOrd="2" destOrd="0" presId="urn:microsoft.com/office/officeart/2018/5/layout/IconLeafLabelList"/>
    <dgm:cxn modelId="{F6366F78-FA5B-47CC-AFFD-6CC742923A7C}" type="presParOf" srcId="{3867EB56-E8D5-4FBE-A380-16C138FFB544}" destId="{3D1D7EB5-85A9-4D24-AA36-414C97B39C4A}" srcOrd="3" destOrd="0" presId="urn:microsoft.com/office/officeart/2018/5/layout/IconLeafLabelList"/>
    <dgm:cxn modelId="{456F3084-1568-4550-B50B-28F2D080D66E}" type="presParOf" srcId="{DCA56358-7AD9-4BFA-8EC1-EDB2A81E39FE}" destId="{BD43F197-7277-4190-9288-8C1D315D9F50}" srcOrd="1" destOrd="0" presId="urn:microsoft.com/office/officeart/2018/5/layout/IconLeafLabelList"/>
    <dgm:cxn modelId="{1F8B48A7-9E51-4422-AFD6-AEACAC64A563}" type="presParOf" srcId="{DCA56358-7AD9-4BFA-8EC1-EDB2A81E39FE}" destId="{31CA25F0-6576-49BB-AF1A-C46D0DF45CD1}" srcOrd="2" destOrd="0" presId="urn:microsoft.com/office/officeart/2018/5/layout/IconLeafLabelList"/>
    <dgm:cxn modelId="{2EC680C1-81B8-4476-82CB-DBC695DE055B}" type="presParOf" srcId="{31CA25F0-6576-49BB-AF1A-C46D0DF45CD1}" destId="{B5B615A9-69E0-478C-BF01-FA62E2137092}" srcOrd="0" destOrd="0" presId="urn:microsoft.com/office/officeart/2018/5/layout/IconLeafLabelList"/>
    <dgm:cxn modelId="{F8D005CE-485E-4D2B-84A9-6448E903B7FD}" type="presParOf" srcId="{31CA25F0-6576-49BB-AF1A-C46D0DF45CD1}" destId="{111DA0AD-556B-4C90-A274-05E0EBE5E2EC}" srcOrd="1" destOrd="0" presId="urn:microsoft.com/office/officeart/2018/5/layout/IconLeafLabelList"/>
    <dgm:cxn modelId="{349F9D81-F1BE-47D4-B068-98ADA963AEE5}" type="presParOf" srcId="{31CA25F0-6576-49BB-AF1A-C46D0DF45CD1}" destId="{5218C320-8E6E-4AF6-BCD0-F1D4E257361F}" srcOrd="2" destOrd="0" presId="urn:microsoft.com/office/officeart/2018/5/layout/IconLeafLabelList"/>
    <dgm:cxn modelId="{4EDF6BAF-1026-425B-ACEB-1ED9C5A04435}" type="presParOf" srcId="{31CA25F0-6576-49BB-AF1A-C46D0DF45CD1}" destId="{57B02D87-667A-474C-9532-03B42410349C}" srcOrd="3" destOrd="0" presId="urn:microsoft.com/office/officeart/2018/5/layout/IconLeafLabelList"/>
    <dgm:cxn modelId="{934F102E-8207-43AD-8DC4-67948EE66BE2}" type="presParOf" srcId="{DCA56358-7AD9-4BFA-8EC1-EDB2A81E39FE}" destId="{BE6FBE34-63EB-4203-871B-974278B9D644}" srcOrd="3" destOrd="0" presId="urn:microsoft.com/office/officeart/2018/5/layout/IconLeafLabelList"/>
    <dgm:cxn modelId="{B2A4100A-E670-4D31-9F67-BBD4AC22E7E3}" type="presParOf" srcId="{DCA56358-7AD9-4BFA-8EC1-EDB2A81E39FE}" destId="{94D82C02-5CA5-472D-9622-A46942D88BF2}" srcOrd="4" destOrd="0" presId="urn:microsoft.com/office/officeart/2018/5/layout/IconLeafLabelList"/>
    <dgm:cxn modelId="{B7FA0D36-CB97-49A4-A1C3-359724335E5F}" type="presParOf" srcId="{94D82C02-5CA5-472D-9622-A46942D88BF2}" destId="{AA78072B-4EE4-4AD6-8193-2D782C757D77}" srcOrd="0" destOrd="0" presId="urn:microsoft.com/office/officeart/2018/5/layout/IconLeafLabelList"/>
    <dgm:cxn modelId="{9C3373B9-A6F8-4374-A1F1-4782623E356B}" type="presParOf" srcId="{94D82C02-5CA5-472D-9622-A46942D88BF2}" destId="{D48100F4-E985-4A3D-B82B-B7BD1467B880}" srcOrd="1" destOrd="0" presId="urn:microsoft.com/office/officeart/2018/5/layout/IconLeafLabelList"/>
    <dgm:cxn modelId="{13068341-D074-4CE9-962D-23F391AF52A2}" type="presParOf" srcId="{94D82C02-5CA5-472D-9622-A46942D88BF2}" destId="{D7CEBFB6-DC1E-4C6E-8C59-6A556D54D554}" srcOrd="2" destOrd="0" presId="urn:microsoft.com/office/officeart/2018/5/layout/IconLeafLabelList"/>
    <dgm:cxn modelId="{6CC59C5D-D228-4D69-96A5-19B00527D5A9}" type="presParOf" srcId="{94D82C02-5CA5-472D-9622-A46942D88BF2}" destId="{93103F75-CDFA-4324-8E2E-6255DC9A513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C9B467-6440-4BF7-9C2B-0DF229175FEE}" type="doc">
      <dgm:prSet loTypeId="urn:microsoft.com/office/officeart/2005/8/layout/venn1" loCatId="relationship" qsTypeId="urn:microsoft.com/office/officeart/2005/8/quickstyle/3d2" qsCatId="3D" csTypeId="urn:microsoft.com/office/officeart/2005/8/colors/accent2_2" csCatId="accent2" phldr="1"/>
      <dgm:spPr/>
    </dgm:pt>
    <dgm:pt modelId="{3F596320-6B67-4BBF-B278-B04943907FBF}">
      <dgm:prSet phldrT="[Text]"/>
      <dgm:spPr/>
      <dgm:t>
        <a:bodyPr/>
        <a:lstStyle/>
        <a:p>
          <a:r>
            <a:rPr lang="en-GB" dirty="0"/>
            <a:t>Relationship Marketing</a:t>
          </a:r>
        </a:p>
      </dgm:t>
    </dgm:pt>
    <dgm:pt modelId="{70CEBFE4-25BB-40A3-A573-1ED19D524854}" type="parTrans" cxnId="{B102D150-B4FA-42AF-B286-9DA36E3F7DEB}">
      <dgm:prSet/>
      <dgm:spPr/>
      <dgm:t>
        <a:bodyPr/>
        <a:lstStyle/>
        <a:p>
          <a:endParaRPr lang="en-GB"/>
        </a:p>
      </dgm:t>
    </dgm:pt>
    <dgm:pt modelId="{E55B650A-BF6C-4B74-BD83-58B2BAA5A366}" type="sibTrans" cxnId="{B102D150-B4FA-42AF-B286-9DA36E3F7DEB}">
      <dgm:prSet/>
      <dgm:spPr/>
      <dgm:t>
        <a:bodyPr/>
        <a:lstStyle/>
        <a:p>
          <a:endParaRPr lang="en-GB"/>
        </a:p>
      </dgm:t>
    </dgm:pt>
    <dgm:pt modelId="{2029E5C9-3DE8-48C8-A51A-06B1C8D5CB49}">
      <dgm:prSet phldrT="[Text]"/>
      <dgm:spPr/>
      <dgm:t>
        <a:bodyPr/>
        <a:lstStyle/>
        <a:p>
          <a:r>
            <a:rPr lang="en-GB" dirty="0"/>
            <a:t>Experiential Marketing</a:t>
          </a:r>
        </a:p>
      </dgm:t>
    </dgm:pt>
    <dgm:pt modelId="{53FD9A2B-2A8A-4700-8725-52B53D3F32F6}" type="parTrans" cxnId="{86F2D9BF-347F-4B3A-B258-CA206C5026B5}">
      <dgm:prSet/>
      <dgm:spPr/>
      <dgm:t>
        <a:bodyPr/>
        <a:lstStyle/>
        <a:p>
          <a:endParaRPr lang="en-GB"/>
        </a:p>
      </dgm:t>
    </dgm:pt>
    <dgm:pt modelId="{04F3B987-72F3-4524-8287-14B074284911}" type="sibTrans" cxnId="{86F2D9BF-347F-4B3A-B258-CA206C5026B5}">
      <dgm:prSet/>
      <dgm:spPr/>
      <dgm:t>
        <a:bodyPr/>
        <a:lstStyle/>
        <a:p>
          <a:endParaRPr lang="en-GB"/>
        </a:p>
      </dgm:t>
    </dgm:pt>
    <dgm:pt modelId="{09113D3B-9F8E-445C-8D8B-C5D4FF5F40C9}" type="pres">
      <dgm:prSet presAssocID="{28C9B467-6440-4BF7-9C2B-0DF229175FEE}" presName="compositeShape" presStyleCnt="0">
        <dgm:presLayoutVars>
          <dgm:chMax val="7"/>
          <dgm:dir/>
          <dgm:resizeHandles val="exact"/>
        </dgm:presLayoutVars>
      </dgm:prSet>
      <dgm:spPr/>
    </dgm:pt>
    <dgm:pt modelId="{04280424-8DC9-4C91-8569-A4413CF0A2D4}" type="pres">
      <dgm:prSet presAssocID="{3F596320-6B67-4BBF-B278-B04943907FBF}" presName="circ1" presStyleLbl="vennNode1" presStyleIdx="0" presStyleCnt="2"/>
      <dgm:spPr/>
    </dgm:pt>
    <dgm:pt modelId="{A861B8E9-40FB-451F-92BE-190103E9DE01}" type="pres">
      <dgm:prSet presAssocID="{3F596320-6B67-4BBF-B278-B04943907FB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525495-C199-4A88-99F4-70EAFD2D2EDD}" type="pres">
      <dgm:prSet presAssocID="{2029E5C9-3DE8-48C8-A51A-06B1C8D5CB49}" presName="circ2" presStyleLbl="vennNode1" presStyleIdx="1" presStyleCnt="2"/>
      <dgm:spPr/>
    </dgm:pt>
    <dgm:pt modelId="{5AAEFBF8-3CF6-4769-8D23-11D53CAEC5C5}" type="pres">
      <dgm:prSet presAssocID="{2029E5C9-3DE8-48C8-A51A-06B1C8D5CB4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8A7E2E-6902-4511-95AC-72B1165BEB82}" type="presOf" srcId="{2029E5C9-3DE8-48C8-A51A-06B1C8D5CB49}" destId="{19525495-C199-4A88-99F4-70EAFD2D2EDD}" srcOrd="0" destOrd="0" presId="urn:microsoft.com/office/officeart/2005/8/layout/venn1"/>
    <dgm:cxn modelId="{B102D150-B4FA-42AF-B286-9DA36E3F7DEB}" srcId="{28C9B467-6440-4BF7-9C2B-0DF229175FEE}" destId="{3F596320-6B67-4BBF-B278-B04943907FBF}" srcOrd="0" destOrd="0" parTransId="{70CEBFE4-25BB-40A3-A573-1ED19D524854}" sibTransId="{E55B650A-BF6C-4B74-BD83-58B2BAA5A366}"/>
    <dgm:cxn modelId="{0B0AAE55-92FD-4587-8893-BDABF77CA1C7}" type="presOf" srcId="{3F596320-6B67-4BBF-B278-B04943907FBF}" destId="{04280424-8DC9-4C91-8569-A4413CF0A2D4}" srcOrd="0" destOrd="0" presId="urn:microsoft.com/office/officeart/2005/8/layout/venn1"/>
    <dgm:cxn modelId="{DD81EF87-9F6F-4CA7-B4BC-115ACFCDCAFE}" type="presOf" srcId="{3F596320-6B67-4BBF-B278-B04943907FBF}" destId="{A861B8E9-40FB-451F-92BE-190103E9DE01}" srcOrd="1" destOrd="0" presId="urn:microsoft.com/office/officeart/2005/8/layout/venn1"/>
    <dgm:cxn modelId="{6437CDAA-B369-409C-BF6F-BDFEC9205FBE}" type="presOf" srcId="{2029E5C9-3DE8-48C8-A51A-06B1C8D5CB49}" destId="{5AAEFBF8-3CF6-4769-8D23-11D53CAEC5C5}" srcOrd="1" destOrd="0" presId="urn:microsoft.com/office/officeart/2005/8/layout/venn1"/>
    <dgm:cxn modelId="{86F2D9BF-347F-4B3A-B258-CA206C5026B5}" srcId="{28C9B467-6440-4BF7-9C2B-0DF229175FEE}" destId="{2029E5C9-3DE8-48C8-A51A-06B1C8D5CB49}" srcOrd="1" destOrd="0" parTransId="{53FD9A2B-2A8A-4700-8725-52B53D3F32F6}" sibTransId="{04F3B987-72F3-4524-8287-14B074284911}"/>
    <dgm:cxn modelId="{8EEB5BE7-6B14-4FD1-ACFE-732545D11242}" type="presOf" srcId="{28C9B467-6440-4BF7-9C2B-0DF229175FEE}" destId="{09113D3B-9F8E-445C-8D8B-C5D4FF5F40C9}" srcOrd="0" destOrd="0" presId="urn:microsoft.com/office/officeart/2005/8/layout/venn1"/>
    <dgm:cxn modelId="{89891D3B-DD74-44F5-AF47-D9EF43FEF020}" type="presParOf" srcId="{09113D3B-9F8E-445C-8D8B-C5D4FF5F40C9}" destId="{04280424-8DC9-4C91-8569-A4413CF0A2D4}" srcOrd="0" destOrd="0" presId="urn:microsoft.com/office/officeart/2005/8/layout/venn1"/>
    <dgm:cxn modelId="{DF086394-EA2C-4E0C-95DA-CF6957C2CD0C}" type="presParOf" srcId="{09113D3B-9F8E-445C-8D8B-C5D4FF5F40C9}" destId="{A861B8E9-40FB-451F-92BE-190103E9DE01}" srcOrd="1" destOrd="0" presId="urn:microsoft.com/office/officeart/2005/8/layout/venn1"/>
    <dgm:cxn modelId="{8662A742-D281-4343-8E1B-ED70C125819C}" type="presParOf" srcId="{09113D3B-9F8E-445C-8D8B-C5D4FF5F40C9}" destId="{19525495-C199-4A88-99F4-70EAFD2D2EDD}" srcOrd="2" destOrd="0" presId="urn:microsoft.com/office/officeart/2005/8/layout/venn1"/>
    <dgm:cxn modelId="{7C29AB08-32EC-44B5-B626-0CF4259646C2}" type="presParOf" srcId="{09113D3B-9F8E-445C-8D8B-C5D4FF5F40C9}" destId="{5AAEFBF8-3CF6-4769-8D23-11D53CAEC5C5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3C27DE-58D5-4C1A-A01E-28E428A2A71A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BE6E470-57A5-42A3-B52A-CF2F95BE7724}">
      <dgm:prSet/>
      <dgm:spPr/>
      <dgm:t>
        <a:bodyPr/>
        <a:lstStyle/>
        <a:p>
          <a:r>
            <a:rPr lang="en-GB" dirty="0"/>
            <a:t>Week 19 – Introduction to Module &amp; Assignment Briefing (1) &amp; Marketing as a Paradigm (2)</a:t>
          </a:r>
          <a:endParaRPr lang="en-US" dirty="0"/>
        </a:p>
      </dgm:t>
    </dgm:pt>
    <dgm:pt modelId="{015FF5CA-BFDE-44D3-B67D-6D30327D88EE}" type="parTrans" cxnId="{1F4C0E96-7420-45E1-9995-161EE570EE56}">
      <dgm:prSet/>
      <dgm:spPr/>
      <dgm:t>
        <a:bodyPr/>
        <a:lstStyle/>
        <a:p>
          <a:endParaRPr lang="en-US"/>
        </a:p>
      </dgm:t>
    </dgm:pt>
    <dgm:pt modelId="{5B4DF26E-B3D1-4DF1-AF59-9CA3450CEBD8}" type="sibTrans" cxnId="{1F4C0E96-7420-45E1-9995-161EE570EE56}">
      <dgm:prSet/>
      <dgm:spPr/>
      <dgm:t>
        <a:bodyPr/>
        <a:lstStyle/>
        <a:p>
          <a:endParaRPr lang="en-US"/>
        </a:p>
      </dgm:t>
    </dgm:pt>
    <dgm:pt modelId="{28879A83-43CC-4D02-98A1-1FF8F8E071A1}">
      <dgm:prSet/>
      <dgm:spPr/>
      <dgm:t>
        <a:bodyPr/>
        <a:lstStyle/>
        <a:p>
          <a:r>
            <a:rPr lang="en-GB"/>
            <a:t>Week 20 – Event Marketing Contexts (3) &amp; Relationship Marketing Theory (4) </a:t>
          </a:r>
          <a:endParaRPr lang="en-US"/>
        </a:p>
      </dgm:t>
    </dgm:pt>
    <dgm:pt modelId="{A3A03774-69BD-48DD-A1E3-5324F96D66B7}" type="parTrans" cxnId="{FA7340B5-B551-4E0A-8691-39CAA3DED5B2}">
      <dgm:prSet/>
      <dgm:spPr/>
      <dgm:t>
        <a:bodyPr/>
        <a:lstStyle/>
        <a:p>
          <a:endParaRPr lang="en-US"/>
        </a:p>
      </dgm:t>
    </dgm:pt>
    <dgm:pt modelId="{A0536455-2773-41FA-9657-D5B9619BBB93}" type="sibTrans" cxnId="{FA7340B5-B551-4E0A-8691-39CAA3DED5B2}">
      <dgm:prSet/>
      <dgm:spPr/>
      <dgm:t>
        <a:bodyPr/>
        <a:lstStyle/>
        <a:p>
          <a:endParaRPr lang="en-US"/>
        </a:p>
      </dgm:t>
    </dgm:pt>
    <dgm:pt modelId="{73CC93CF-A2E2-4407-BD41-AB8E6EBCFFFB}">
      <dgm:prSet/>
      <dgm:spPr/>
      <dgm:t>
        <a:bodyPr/>
        <a:lstStyle/>
        <a:p>
          <a:r>
            <a:rPr lang="en-GB"/>
            <a:t>Week 21 - Understanding the Customer Experience (5) &amp; Customer Experience and Customer Loyalty (6)</a:t>
          </a:r>
          <a:endParaRPr lang="en-US"/>
        </a:p>
      </dgm:t>
    </dgm:pt>
    <dgm:pt modelId="{5929E4F2-060B-4D58-8292-F814C35F9B6E}" type="parTrans" cxnId="{DEDF3DBC-2761-4DD3-A2B8-A336B3ED1042}">
      <dgm:prSet/>
      <dgm:spPr/>
      <dgm:t>
        <a:bodyPr/>
        <a:lstStyle/>
        <a:p>
          <a:endParaRPr lang="en-US"/>
        </a:p>
      </dgm:t>
    </dgm:pt>
    <dgm:pt modelId="{C42CF840-613A-4951-9D5C-886DDA8B9609}" type="sibTrans" cxnId="{DEDF3DBC-2761-4DD3-A2B8-A336B3ED1042}">
      <dgm:prSet/>
      <dgm:spPr/>
      <dgm:t>
        <a:bodyPr/>
        <a:lstStyle/>
        <a:p>
          <a:endParaRPr lang="en-US"/>
        </a:p>
      </dgm:t>
    </dgm:pt>
    <dgm:pt modelId="{AF77A552-400B-434C-A0A1-A1DC91F67978}">
      <dgm:prSet/>
      <dgm:spPr/>
      <dgm:t>
        <a:bodyPr/>
        <a:lstStyle/>
        <a:p>
          <a:r>
            <a:rPr lang="en-GB"/>
            <a:t>Week 22 – Creating events for different customer segments (7) &amp; Events as platforms for building relationships (8)</a:t>
          </a:r>
          <a:endParaRPr lang="en-US"/>
        </a:p>
      </dgm:t>
    </dgm:pt>
    <dgm:pt modelId="{FDFF77AA-DEC2-4B3F-8F60-480866A75299}" type="parTrans" cxnId="{3B7ACA21-B6CE-4646-9E30-C94D5813D726}">
      <dgm:prSet/>
      <dgm:spPr/>
      <dgm:t>
        <a:bodyPr/>
        <a:lstStyle/>
        <a:p>
          <a:endParaRPr lang="en-US"/>
        </a:p>
      </dgm:t>
    </dgm:pt>
    <dgm:pt modelId="{9B07319D-B663-4F5C-A882-DF1F1F4B20B0}" type="sibTrans" cxnId="{3B7ACA21-B6CE-4646-9E30-C94D5813D726}">
      <dgm:prSet/>
      <dgm:spPr/>
      <dgm:t>
        <a:bodyPr/>
        <a:lstStyle/>
        <a:p>
          <a:endParaRPr lang="en-US"/>
        </a:p>
      </dgm:t>
    </dgm:pt>
    <dgm:pt modelId="{F7079E7A-2DAB-4580-A9F8-DC02D2B01D11}">
      <dgm:prSet/>
      <dgm:spPr/>
      <dgm:t>
        <a:bodyPr/>
        <a:lstStyle/>
        <a:p>
          <a:r>
            <a:rPr lang="en-GB"/>
            <a:t>Week 23 – Co-creating relationships and experiences through technologies/social media (9) &amp; creating an experiential and relationship marketing plan (10)</a:t>
          </a:r>
          <a:endParaRPr lang="en-US"/>
        </a:p>
      </dgm:t>
    </dgm:pt>
    <dgm:pt modelId="{3239EC40-ABA8-4A16-83A0-9C66B347C6D1}" type="parTrans" cxnId="{80A08C6E-5291-4CA9-8590-531B61B4718C}">
      <dgm:prSet/>
      <dgm:spPr/>
      <dgm:t>
        <a:bodyPr/>
        <a:lstStyle/>
        <a:p>
          <a:endParaRPr lang="en-US"/>
        </a:p>
      </dgm:t>
    </dgm:pt>
    <dgm:pt modelId="{7225185F-6147-4F7B-8BAF-E2F02300489B}" type="sibTrans" cxnId="{80A08C6E-5291-4CA9-8590-531B61B4718C}">
      <dgm:prSet/>
      <dgm:spPr/>
      <dgm:t>
        <a:bodyPr/>
        <a:lstStyle/>
        <a:p>
          <a:endParaRPr lang="en-US"/>
        </a:p>
      </dgm:t>
    </dgm:pt>
    <dgm:pt modelId="{CA3636A4-7D30-463B-957A-C61A97014FAC}">
      <dgm:prSet/>
      <dgm:spPr/>
      <dgm:t>
        <a:bodyPr/>
        <a:lstStyle/>
        <a:p>
          <a:r>
            <a:rPr lang="en-GB"/>
            <a:t>Week 24 – Assignment support: Marketing Plan briefing and Q&amp;A/peer-to-peer assignment discussions (11 &amp; 12)</a:t>
          </a:r>
          <a:endParaRPr lang="en-US"/>
        </a:p>
      </dgm:t>
    </dgm:pt>
    <dgm:pt modelId="{E9CD4542-0BC9-4DA4-A347-04DC15FA8024}" type="parTrans" cxnId="{ABE085AE-1FC7-40FB-9ABD-B15501D3AE86}">
      <dgm:prSet/>
      <dgm:spPr/>
      <dgm:t>
        <a:bodyPr/>
        <a:lstStyle/>
        <a:p>
          <a:endParaRPr lang="en-US"/>
        </a:p>
      </dgm:t>
    </dgm:pt>
    <dgm:pt modelId="{95FD3C33-A35A-4300-B914-B28C27DD18A9}" type="sibTrans" cxnId="{ABE085AE-1FC7-40FB-9ABD-B15501D3AE86}">
      <dgm:prSet/>
      <dgm:spPr/>
      <dgm:t>
        <a:bodyPr/>
        <a:lstStyle/>
        <a:p>
          <a:endParaRPr lang="en-US"/>
        </a:p>
      </dgm:t>
    </dgm:pt>
    <dgm:pt modelId="{3537DE63-6862-4CA0-AC3B-0E3804050F04}" type="pres">
      <dgm:prSet presAssocID="{443C27DE-58D5-4C1A-A01E-28E428A2A71A}" presName="diagram" presStyleCnt="0">
        <dgm:presLayoutVars>
          <dgm:dir/>
          <dgm:resizeHandles val="exact"/>
        </dgm:presLayoutVars>
      </dgm:prSet>
      <dgm:spPr/>
    </dgm:pt>
    <dgm:pt modelId="{CC11D8B2-8C26-447E-B5C6-DEB8CE6609EA}" type="pres">
      <dgm:prSet presAssocID="{0BE6E470-57A5-42A3-B52A-CF2F95BE7724}" presName="node" presStyleLbl="node1" presStyleIdx="0" presStyleCnt="6">
        <dgm:presLayoutVars>
          <dgm:bulletEnabled val="1"/>
        </dgm:presLayoutVars>
      </dgm:prSet>
      <dgm:spPr/>
    </dgm:pt>
    <dgm:pt modelId="{23301B4B-4718-49D5-A320-C39F9A6C8A9D}" type="pres">
      <dgm:prSet presAssocID="{5B4DF26E-B3D1-4DF1-AF59-9CA3450CEBD8}" presName="sibTrans" presStyleLbl="sibTrans2D1" presStyleIdx="0" presStyleCnt="5"/>
      <dgm:spPr/>
    </dgm:pt>
    <dgm:pt modelId="{77685A87-982F-4DBB-A2BC-DED8C4BEB69C}" type="pres">
      <dgm:prSet presAssocID="{5B4DF26E-B3D1-4DF1-AF59-9CA3450CEBD8}" presName="connectorText" presStyleLbl="sibTrans2D1" presStyleIdx="0" presStyleCnt="5"/>
      <dgm:spPr/>
    </dgm:pt>
    <dgm:pt modelId="{2616280C-E3C2-45C7-ACD7-E2ACDA3E7A0A}" type="pres">
      <dgm:prSet presAssocID="{28879A83-43CC-4D02-98A1-1FF8F8E071A1}" presName="node" presStyleLbl="node1" presStyleIdx="1" presStyleCnt="6">
        <dgm:presLayoutVars>
          <dgm:bulletEnabled val="1"/>
        </dgm:presLayoutVars>
      </dgm:prSet>
      <dgm:spPr/>
    </dgm:pt>
    <dgm:pt modelId="{A816A2C9-A37E-4910-9D21-D58276591430}" type="pres">
      <dgm:prSet presAssocID="{A0536455-2773-41FA-9657-D5B9619BBB93}" presName="sibTrans" presStyleLbl="sibTrans2D1" presStyleIdx="1" presStyleCnt="5"/>
      <dgm:spPr/>
    </dgm:pt>
    <dgm:pt modelId="{E08C4BD0-0963-4F65-81F9-5A2AEFA93090}" type="pres">
      <dgm:prSet presAssocID="{A0536455-2773-41FA-9657-D5B9619BBB93}" presName="connectorText" presStyleLbl="sibTrans2D1" presStyleIdx="1" presStyleCnt="5"/>
      <dgm:spPr/>
    </dgm:pt>
    <dgm:pt modelId="{14204F27-B4D9-4B18-A0BD-E97711ECD8A6}" type="pres">
      <dgm:prSet presAssocID="{73CC93CF-A2E2-4407-BD41-AB8E6EBCFFFB}" presName="node" presStyleLbl="node1" presStyleIdx="2" presStyleCnt="6">
        <dgm:presLayoutVars>
          <dgm:bulletEnabled val="1"/>
        </dgm:presLayoutVars>
      </dgm:prSet>
      <dgm:spPr/>
    </dgm:pt>
    <dgm:pt modelId="{B8AD15CF-103F-4C97-8F37-C8C73272AB6C}" type="pres">
      <dgm:prSet presAssocID="{C42CF840-613A-4951-9D5C-886DDA8B9609}" presName="sibTrans" presStyleLbl="sibTrans2D1" presStyleIdx="2" presStyleCnt="5"/>
      <dgm:spPr/>
    </dgm:pt>
    <dgm:pt modelId="{76A715D4-1032-4A60-B2EC-5B6230093B96}" type="pres">
      <dgm:prSet presAssocID="{C42CF840-613A-4951-9D5C-886DDA8B9609}" presName="connectorText" presStyleLbl="sibTrans2D1" presStyleIdx="2" presStyleCnt="5"/>
      <dgm:spPr/>
    </dgm:pt>
    <dgm:pt modelId="{A8155C13-6971-4510-9438-E2671C3693C6}" type="pres">
      <dgm:prSet presAssocID="{AF77A552-400B-434C-A0A1-A1DC91F67978}" presName="node" presStyleLbl="node1" presStyleIdx="3" presStyleCnt="6">
        <dgm:presLayoutVars>
          <dgm:bulletEnabled val="1"/>
        </dgm:presLayoutVars>
      </dgm:prSet>
      <dgm:spPr/>
    </dgm:pt>
    <dgm:pt modelId="{6B07856A-0D99-4724-BA88-0EED49409D22}" type="pres">
      <dgm:prSet presAssocID="{9B07319D-B663-4F5C-A882-DF1F1F4B20B0}" presName="sibTrans" presStyleLbl="sibTrans2D1" presStyleIdx="3" presStyleCnt="5"/>
      <dgm:spPr/>
    </dgm:pt>
    <dgm:pt modelId="{92FFF0CF-8DEF-47D3-ABBA-EA226C29D38A}" type="pres">
      <dgm:prSet presAssocID="{9B07319D-B663-4F5C-A882-DF1F1F4B20B0}" presName="connectorText" presStyleLbl="sibTrans2D1" presStyleIdx="3" presStyleCnt="5"/>
      <dgm:spPr/>
    </dgm:pt>
    <dgm:pt modelId="{E44BA5BC-3392-4667-B5A6-68238195C078}" type="pres">
      <dgm:prSet presAssocID="{F7079E7A-2DAB-4580-A9F8-DC02D2B01D11}" presName="node" presStyleLbl="node1" presStyleIdx="4" presStyleCnt="6">
        <dgm:presLayoutVars>
          <dgm:bulletEnabled val="1"/>
        </dgm:presLayoutVars>
      </dgm:prSet>
      <dgm:spPr/>
    </dgm:pt>
    <dgm:pt modelId="{2061C715-2D53-49F3-8D69-95EE5C7A36E1}" type="pres">
      <dgm:prSet presAssocID="{7225185F-6147-4F7B-8BAF-E2F02300489B}" presName="sibTrans" presStyleLbl="sibTrans2D1" presStyleIdx="4" presStyleCnt="5"/>
      <dgm:spPr/>
    </dgm:pt>
    <dgm:pt modelId="{96E275F4-237A-446D-A3C6-88C696CF7E9F}" type="pres">
      <dgm:prSet presAssocID="{7225185F-6147-4F7B-8BAF-E2F02300489B}" presName="connectorText" presStyleLbl="sibTrans2D1" presStyleIdx="4" presStyleCnt="5"/>
      <dgm:spPr/>
    </dgm:pt>
    <dgm:pt modelId="{2F986B2B-D00D-437F-89FB-5C7945AE22DF}" type="pres">
      <dgm:prSet presAssocID="{CA3636A4-7D30-463B-957A-C61A97014FAC}" presName="node" presStyleLbl="node1" presStyleIdx="5" presStyleCnt="6">
        <dgm:presLayoutVars>
          <dgm:bulletEnabled val="1"/>
        </dgm:presLayoutVars>
      </dgm:prSet>
      <dgm:spPr/>
    </dgm:pt>
  </dgm:ptLst>
  <dgm:cxnLst>
    <dgm:cxn modelId="{BD01D00A-6D75-42F0-8650-4C91FE4E775A}" type="presOf" srcId="{73CC93CF-A2E2-4407-BD41-AB8E6EBCFFFB}" destId="{14204F27-B4D9-4B18-A0BD-E97711ECD8A6}" srcOrd="0" destOrd="0" presId="urn:microsoft.com/office/officeart/2005/8/layout/process5"/>
    <dgm:cxn modelId="{97B5FB0E-814F-4DBD-8452-687FA3EF082B}" type="presOf" srcId="{5B4DF26E-B3D1-4DF1-AF59-9CA3450CEBD8}" destId="{77685A87-982F-4DBB-A2BC-DED8C4BEB69C}" srcOrd="1" destOrd="0" presId="urn:microsoft.com/office/officeart/2005/8/layout/process5"/>
    <dgm:cxn modelId="{3B7ACA21-B6CE-4646-9E30-C94D5813D726}" srcId="{443C27DE-58D5-4C1A-A01E-28E428A2A71A}" destId="{AF77A552-400B-434C-A0A1-A1DC91F67978}" srcOrd="3" destOrd="0" parTransId="{FDFF77AA-DEC2-4B3F-8F60-480866A75299}" sibTransId="{9B07319D-B663-4F5C-A882-DF1F1F4B20B0}"/>
    <dgm:cxn modelId="{E1B07327-E702-4C23-B03A-D178AEF1B772}" type="presOf" srcId="{28879A83-43CC-4D02-98A1-1FF8F8E071A1}" destId="{2616280C-E3C2-45C7-ACD7-E2ACDA3E7A0A}" srcOrd="0" destOrd="0" presId="urn:microsoft.com/office/officeart/2005/8/layout/process5"/>
    <dgm:cxn modelId="{3BC9A531-B7AF-4241-84C8-34E287BA69EB}" type="presOf" srcId="{9B07319D-B663-4F5C-A882-DF1F1F4B20B0}" destId="{92FFF0CF-8DEF-47D3-ABBA-EA226C29D38A}" srcOrd="1" destOrd="0" presId="urn:microsoft.com/office/officeart/2005/8/layout/process5"/>
    <dgm:cxn modelId="{A0D87143-8B48-4B8A-95DD-C5863254885D}" type="presOf" srcId="{C42CF840-613A-4951-9D5C-886DDA8B9609}" destId="{76A715D4-1032-4A60-B2EC-5B6230093B96}" srcOrd="1" destOrd="0" presId="urn:microsoft.com/office/officeart/2005/8/layout/process5"/>
    <dgm:cxn modelId="{02E3B058-976B-4239-93F4-C72D42290508}" type="presOf" srcId="{7225185F-6147-4F7B-8BAF-E2F02300489B}" destId="{2061C715-2D53-49F3-8D69-95EE5C7A36E1}" srcOrd="0" destOrd="0" presId="urn:microsoft.com/office/officeart/2005/8/layout/process5"/>
    <dgm:cxn modelId="{D4BE846B-61A7-4C67-9668-E320BB4F4A89}" type="presOf" srcId="{CA3636A4-7D30-463B-957A-C61A97014FAC}" destId="{2F986B2B-D00D-437F-89FB-5C7945AE22DF}" srcOrd="0" destOrd="0" presId="urn:microsoft.com/office/officeart/2005/8/layout/process5"/>
    <dgm:cxn modelId="{6C334F6C-D86E-4F21-83B4-2C2DE88A259C}" type="presOf" srcId="{7225185F-6147-4F7B-8BAF-E2F02300489B}" destId="{96E275F4-237A-446D-A3C6-88C696CF7E9F}" srcOrd="1" destOrd="0" presId="urn:microsoft.com/office/officeart/2005/8/layout/process5"/>
    <dgm:cxn modelId="{80A08C6E-5291-4CA9-8590-531B61B4718C}" srcId="{443C27DE-58D5-4C1A-A01E-28E428A2A71A}" destId="{F7079E7A-2DAB-4580-A9F8-DC02D2B01D11}" srcOrd="4" destOrd="0" parTransId="{3239EC40-ABA8-4A16-83A0-9C66B347C6D1}" sibTransId="{7225185F-6147-4F7B-8BAF-E2F02300489B}"/>
    <dgm:cxn modelId="{7061B875-F3AE-43B9-A2F4-5A3BBC03FD24}" type="presOf" srcId="{9B07319D-B663-4F5C-A882-DF1F1F4B20B0}" destId="{6B07856A-0D99-4724-BA88-0EED49409D22}" srcOrd="0" destOrd="0" presId="urn:microsoft.com/office/officeart/2005/8/layout/process5"/>
    <dgm:cxn modelId="{7B4A247D-08DE-4B90-8F6B-781378B64200}" type="presOf" srcId="{5B4DF26E-B3D1-4DF1-AF59-9CA3450CEBD8}" destId="{23301B4B-4718-49D5-A320-C39F9A6C8A9D}" srcOrd="0" destOrd="0" presId="urn:microsoft.com/office/officeart/2005/8/layout/process5"/>
    <dgm:cxn modelId="{1F4C0E96-7420-45E1-9995-161EE570EE56}" srcId="{443C27DE-58D5-4C1A-A01E-28E428A2A71A}" destId="{0BE6E470-57A5-42A3-B52A-CF2F95BE7724}" srcOrd="0" destOrd="0" parTransId="{015FF5CA-BFDE-44D3-B67D-6D30327D88EE}" sibTransId="{5B4DF26E-B3D1-4DF1-AF59-9CA3450CEBD8}"/>
    <dgm:cxn modelId="{C66F4296-4B96-4556-A061-4346F374AF52}" type="presOf" srcId="{A0536455-2773-41FA-9657-D5B9619BBB93}" destId="{E08C4BD0-0963-4F65-81F9-5A2AEFA93090}" srcOrd="1" destOrd="0" presId="urn:microsoft.com/office/officeart/2005/8/layout/process5"/>
    <dgm:cxn modelId="{4342439F-C4FB-4C8F-B268-C84EFC97B410}" type="presOf" srcId="{0BE6E470-57A5-42A3-B52A-CF2F95BE7724}" destId="{CC11D8B2-8C26-447E-B5C6-DEB8CE6609EA}" srcOrd="0" destOrd="0" presId="urn:microsoft.com/office/officeart/2005/8/layout/process5"/>
    <dgm:cxn modelId="{ABE085AE-1FC7-40FB-9ABD-B15501D3AE86}" srcId="{443C27DE-58D5-4C1A-A01E-28E428A2A71A}" destId="{CA3636A4-7D30-463B-957A-C61A97014FAC}" srcOrd="5" destOrd="0" parTransId="{E9CD4542-0BC9-4DA4-A347-04DC15FA8024}" sibTransId="{95FD3C33-A35A-4300-B914-B28C27DD18A9}"/>
    <dgm:cxn modelId="{FA7340B5-B551-4E0A-8691-39CAA3DED5B2}" srcId="{443C27DE-58D5-4C1A-A01E-28E428A2A71A}" destId="{28879A83-43CC-4D02-98A1-1FF8F8E071A1}" srcOrd="1" destOrd="0" parTransId="{A3A03774-69BD-48DD-A1E3-5324F96D66B7}" sibTransId="{A0536455-2773-41FA-9657-D5B9619BBB93}"/>
    <dgm:cxn modelId="{DEDF3DBC-2761-4DD3-A2B8-A336B3ED1042}" srcId="{443C27DE-58D5-4C1A-A01E-28E428A2A71A}" destId="{73CC93CF-A2E2-4407-BD41-AB8E6EBCFFFB}" srcOrd="2" destOrd="0" parTransId="{5929E4F2-060B-4D58-8292-F814C35F9B6E}" sibTransId="{C42CF840-613A-4951-9D5C-886DDA8B9609}"/>
    <dgm:cxn modelId="{9D6762C8-30E1-4BDB-99B1-6E7CB85368C7}" type="presOf" srcId="{A0536455-2773-41FA-9657-D5B9619BBB93}" destId="{A816A2C9-A37E-4910-9D21-D58276591430}" srcOrd="0" destOrd="0" presId="urn:microsoft.com/office/officeart/2005/8/layout/process5"/>
    <dgm:cxn modelId="{FABC19DC-D314-4647-9D6A-C227D4876B97}" type="presOf" srcId="{C42CF840-613A-4951-9D5C-886DDA8B9609}" destId="{B8AD15CF-103F-4C97-8F37-C8C73272AB6C}" srcOrd="0" destOrd="0" presId="urn:microsoft.com/office/officeart/2005/8/layout/process5"/>
    <dgm:cxn modelId="{93180FDF-4137-45BE-9F9F-6EC41F9B0E07}" type="presOf" srcId="{F7079E7A-2DAB-4580-A9F8-DC02D2B01D11}" destId="{E44BA5BC-3392-4667-B5A6-68238195C078}" srcOrd="0" destOrd="0" presId="urn:microsoft.com/office/officeart/2005/8/layout/process5"/>
    <dgm:cxn modelId="{DFB5F2E5-A383-4588-AAA1-CCB17D274F27}" type="presOf" srcId="{443C27DE-58D5-4C1A-A01E-28E428A2A71A}" destId="{3537DE63-6862-4CA0-AC3B-0E3804050F04}" srcOrd="0" destOrd="0" presId="urn:microsoft.com/office/officeart/2005/8/layout/process5"/>
    <dgm:cxn modelId="{49D7F6FF-6FBA-4AFA-8857-5A6A69726147}" type="presOf" srcId="{AF77A552-400B-434C-A0A1-A1DC91F67978}" destId="{A8155C13-6971-4510-9438-E2671C3693C6}" srcOrd="0" destOrd="0" presId="urn:microsoft.com/office/officeart/2005/8/layout/process5"/>
    <dgm:cxn modelId="{7543F1B6-F6DF-415F-8774-7B0BD56FF9A5}" type="presParOf" srcId="{3537DE63-6862-4CA0-AC3B-0E3804050F04}" destId="{CC11D8B2-8C26-447E-B5C6-DEB8CE6609EA}" srcOrd="0" destOrd="0" presId="urn:microsoft.com/office/officeart/2005/8/layout/process5"/>
    <dgm:cxn modelId="{B79D40B9-F6F0-4904-BD79-4ACC9B8846F8}" type="presParOf" srcId="{3537DE63-6862-4CA0-AC3B-0E3804050F04}" destId="{23301B4B-4718-49D5-A320-C39F9A6C8A9D}" srcOrd="1" destOrd="0" presId="urn:microsoft.com/office/officeart/2005/8/layout/process5"/>
    <dgm:cxn modelId="{BB539EFD-4833-42EC-91BA-C4B26BDA2928}" type="presParOf" srcId="{23301B4B-4718-49D5-A320-C39F9A6C8A9D}" destId="{77685A87-982F-4DBB-A2BC-DED8C4BEB69C}" srcOrd="0" destOrd="0" presId="urn:microsoft.com/office/officeart/2005/8/layout/process5"/>
    <dgm:cxn modelId="{92AD7B32-DFDB-4565-A0AE-E4BAA4194CC8}" type="presParOf" srcId="{3537DE63-6862-4CA0-AC3B-0E3804050F04}" destId="{2616280C-E3C2-45C7-ACD7-E2ACDA3E7A0A}" srcOrd="2" destOrd="0" presId="urn:microsoft.com/office/officeart/2005/8/layout/process5"/>
    <dgm:cxn modelId="{434BE855-47F7-421C-93A4-415ACDB613C3}" type="presParOf" srcId="{3537DE63-6862-4CA0-AC3B-0E3804050F04}" destId="{A816A2C9-A37E-4910-9D21-D58276591430}" srcOrd="3" destOrd="0" presId="urn:microsoft.com/office/officeart/2005/8/layout/process5"/>
    <dgm:cxn modelId="{63832A68-DFA6-4BC2-A281-B0FEB779C30F}" type="presParOf" srcId="{A816A2C9-A37E-4910-9D21-D58276591430}" destId="{E08C4BD0-0963-4F65-81F9-5A2AEFA93090}" srcOrd="0" destOrd="0" presId="urn:microsoft.com/office/officeart/2005/8/layout/process5"/>
    <dgm:cxn modelId="{2BBAD7EF-99B6-4710-920A-680282EA6D28}" type="presParOf" srcId="{3537DE63-6862-4CA0-AC3B-0E3804050F04}" destId="{14204F27-B4D9-4B18-A0BD-E97711ECD8A6}" srcOrd="4" destOrd="0" presId="urn:microsoft.com/office/officeart/2005/8/layout/process5"/>
    <dgm:cxn modelId="{0733DA71-06A8-4357-9AB9-2847ABF91847}" type="presParOf" srcId="{3537DE63-6862-4CA0-AC3B-0E3804050F04}" destId="{B8AD15CF-103F-4C97-8F37-C8C73272AB6C}" srcOrd="5" destOrd="0" presId="urn:microsoft.com/office/officeart/2005/8/layout/process5"/>
    <dgm:cxn modelId="{5AE13112-00BC-4DC7-B93B-F49247378189}" type="presParOf" srcId="{B8AD15CF-103F-4C97-8F37-C8C73272AB6C}" destId="{76A715D4-1032-4A60-B2EC-5B6230093B96}" srcOrd="0" destOrd="0" presId="urn:microsoft.com/office/officeart/2005/8/layout/process5"/>
    <dgm:cxn modelId="{DB857CEF-238D-482C-964F-46FCA21B0DF1}" type="presParOf" srcId="{3537DE63-6862-4CA0-AC3B-0E3804050F04}" destId="{A8155C13-6971-4510-9438-E2671C3693C6}" srcOrd="6" destOrd="0" presId="urn:microsoft.com/office/officeart/2005/8/layout/process5"/>
    <dgm:cxn modelId="{DEFBFFB1-517F-4C60-B2AA-26EA6C8B0F76}" type="presParOf" srcId="{3537DE63-6862-4CA0-AC3B-0E3804050F04}" destId="{6B07856A-0D99-4724-BA88-0EED49409D22}" srcOrd="7" destOrd="0" presId="urn:microsoft.com/office/officeart/2005/8/layout/process5"/>
    <dgm:cxn modelId="{120C67A4-DC82-42D5-9FCA-AECB7052BE55}" type="presParOf" srcId="{6B07856A-0D99-4724-BA88-0EED49409D22}" destId="{92FFF0CF-8DEF-47D3-ABBA-EA226C29D38A}" srcOrd="0" destOrd="0" presId="urn:microsoft.com/office/officeart/2005/8/layout/process5"/>
    <dgm:cxn modelId="{BC0453B1-42A0-4776-A056-98CFACD4D77C}" type="presParOf" srcId="{3537DE63-6862-4CA0-AC3B-0E3804050F04}" destId="{E44BA5BC-3392-4667-B5A6-68238195C078}" srcOrd="8" destOrd="0" presId="urn:microsoft.com/office/officeart/2005/8/layout/process5"/>
    <dgm:cxn modelId="{A5C566B0-F357-47E8-8E32-EAF6AE0A9FA2}" type="presParOf" srcId="{3537DE63-6862-4CA0-AC3B-0E3804050F04}" destId="{2061C715-2D53-49F3-8D69-95EE5C7A36E1}" srcOrd="9" destOrd="0" presId="urn:microsoft.com/office/officeart/2005/8/layout/process5"/>
    <dgm:cxn modelId="{83ED9D83-A8A1-4138-A931-2C22F180621A}" type="presParOf" srcId="{2061C715-2D53-49F3-8D69-95EE5C7A36E1}" destId="{96E275F4-237A-446D-A3C6-88C696CF7E9F}" srcOrd="0" destOrd="0" presId="urn:microsoft.com/office/officeart/2005/8/layout/process5"/>
    <dgm:cxn modelId="{5ADA0CC3-63DD-4160-8D80-E22C99D90A2B}" type="presParOf" srcId="{3537DE63-6862-4CA0-AC3B-0E3804050F04}" destId="{2F986B2B-D00D-437F-89FB-5C7945AE22DF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888BED-F7EF-4C10-A7AC-84AE57502F4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F8624BE-267D-4E8F-B1B0-72DF1631DC5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/>
            <a:t>Background reading for each topic </a:t>
          </a:r>
          <a:r>
            <a:rPr lang="en-GB"/>
            <a:t>is to deepen your knowledge of the subject</a:t>
          </a:r>
          <a:endParaRPr lang="en-US"/>
        </a:p>
      </dgm:t>
    </dgm:pt>
    <dgm:pt modelId="{B4FBDCBF-3778-4B2C-B76B-5C3360CF2D12}" type="parTrans" cxnId="{76A1181F-D529-4EA7-BC13-AA7EFE3B0E73}">
      <dgm:prSet/>
      <dgm:spPr/>
      <dgm:t>
        <a:bodyPr/>
        <a:lstStyle/>
        <a:p>
          <a:endParaRPr lang="en-US"/>
        </a:p>
      </dgm:t>
    </dgm:pt>
    <dgm:pt modelId="{43A83C31-AC30-40CB-88E6-B97509AEFDE0}" type="sibTrans" cxnId="{76A1181F-D529-4EA7-BC13-AA7EFE3B0E73}">
      <dgm:prSet/>
      <dgm:spPr/>
      <dgm:t>
        <a:bodyPr/>
        <a:lstStyle/>
        <a:p>
          <a:endParaRPr lang="en-US"/>
        </a:p>
      </dgm:t>
    </dgm:pt>
    <dgm:pt modelId="{1F3A67A4-5CCC-4CF6-AF4B-5F45299218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/>
            <a:t>Tutorial readin</a:t>
          </a:r>
          <a:r>
            <a:rPr lang="en-GB"/>
            <a:t>g which you must do in order to participate fully in the tutorial</a:t>
          </a:r>
          <a:endParaRPr lang="en-US"/>
        </a:p>
      </dgm:t>
    </dgm:pt>
    <dgm:pt modelId="{00105112-A8C5-45B1-BBED-0AB11AF6AA52}" type="parTrans" cxnId="{84072A18-1F81-4C8D-9AFD-C477EDF2464E}">
      <dgm:prSet/>
      <dgm:spPr/>
      <dgm:t>
        <a:bodyPr/>
        <a:lstStyle/>
        <a:p>
          <a:endParaRPr lang="en-US"/>
        </a:p>
      </dgm:t>
    </dgm:pt>
    <dgm:pt modelId="{90C915CE-AE69-4F8E-9DF1-81CF16BD1FAE}" type="sibTrans" cxnId="{84072A18-1F81-4C8D-9AFD-C477EDF2464E}">
      <dgm:prSet/>
      <dgm:spPr/>
      <dgm:t>
        <a:bodyPr/>
        <a:lstStyle/>
        <a:p>
          <a:endParaRPr lang="en-US"/>
        </a:p>
      </dgm:t>
    </dgm:pt>
    <dgm:pt modelId="{DEF1A7B7-82A3-4B6D-9339-C9BBEAB837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u="sng"/>
            <a:t>Assessment reading </a:t>
          </a:r>
          <a:r>
            <a:rPr lang="en-GB"/>
            <a:t>which you must do to prepare for your assessment includes articles I have uploaded on Moodle as well as your own research</a:t>
          </a:r>
          <a:endParaRPr lang="en-US"/>
        </a:p>
      </dgm:t>
    </dgm:pt>
    <dgm:pt modelId="{054EDD6B-3E17-42FA-94A2-B5D9347383C5}" type="parTrans" cxnId="{E934B6E6-8F43-4313-8F86-A2887AB8A330}">
      <dgm:prSet/>
      <dgm:spPr/>
      <dgm:t>
        <a:bodyPr/>
        <a:lstStyle/>
        <a:p>
          <a:endParaRPr lang="en-US"/>
        </a:p>
      </dgm:t>
    </dgm:pt>
    <dgm:pt modelId="{B33EF935-5C5C-47B8-858E-D1691A65D093}" type="sibTrans" cxnId="{E934B6E6-8F43-4313-8F86-A2887AB8A330}">
      <dgm:prSet/>
      <dgm:spPr/>
      <dgm:t>
        <a:bodyPr/>
        <a:lstStyle/>
        <a:p>
          <a:endParaRPr lang="en-US"/>
        </a:p>
      </dgm:t>
    </dgm:pt>
    <dgm:pt modelId="{357A1045-4060-4514-8D44-B68CE65D988A}" type="pres">
      <dgm:prSet presAssocID="{18888BED-F7EF-4C10-A7AC-84AE57502F4C}" presName="root" presStyleCnt="0">
        <dgm:presLayoutVars>
          <dgm:dir/>
          <dgm:resizeHandles val="exact"/>
        </dgm:presLayoutVars>
      </dgm:prSet>
      <dgm:spPr/>
    </dgm:pt>
    <dgm:pt modelId="{F1501800-E514-41E1-A259-9C796D9E68F6}" type="pres">
      <dgm:prSet presAssocID="{AF8624BE-267D-4E8F-B1B0-72DF1631DC51}" presName="compNode" presStyleCnt="0"/>
      <dgm:spPr/>
    </dgm:pt>
    <dgm:pt modelId="{76EDBED7-3D45-49F1-BF05-900FF9D33F8C}" type="pres">
      <dgm:prSet presAssocID="{AF8624BE-267D-4E8F-B1B0-72DF1631DC51}" presName="bgRect" presStyleLbl="bgShp" presStyleIdx="0" presStyleCnt="3"/>
      <dgm:spPr/>
    </dgm:pt>
    <dgm:pt modelId="{15386BB5-E5D2-41B4-B4F2-E69F18EE2F52}" type="pres">
      <dgm:prSet presAssocID="{AF8624BE-267D-4E8F-B1B0-72DF1631DC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ABC89230-54EF-48C8-994E-74E5654F0374}" type="pres">
      <dgm:prSet presAssocID="{AF8624BE-267D-4E8F-B1B0-72DF1631DC51}" presName="spaceRect" presStyleCnt="0"/>
      <dgm:spPr/>
    </dgm:pt>
    <dgm:pt modelId="{08EE17D8-F87B-4936-BB00-1729C223C4C6}" type="pres">
      <dgm:prSet presAssocID="{AF8624BE-267D-4E8F-B1B0-72DF1631DC51}" presName="parTx" presStyleLbl="revTx" presStyleIdx="0" presStyleCnt="3">
        <dgm:presLayoutVars>
          <dgm:chMax val="0"/>
          <dgm:chPref val="0"/>
        </dgm:presLayoutVars>
      </dgm:prSet>
      <dgm:spPr/>
    </dgm:pt>
    <dgm:pt modelId="{F8378A42-173E-4125-A7A5-7B37F656A007}" type="pres">
      <dgm:prSet presAssocID="{43A83C31-AC30-40CB-88E6-B97509AEFDE0}" presName="sibTrans" presStyleCnt="0"/>
      <dgm:spPr/>
    </dgm:pt>
    <dgm:pt modelId="{90DE0D4C-878B-4A92-BF41-259B3D1678C0}" type="pres">
      <dgm:prSet presAssocID="{1F3A67A4-5CCC-4CF6-AF4B-5F45299218BA}" presName="compNode" presStyleCnt="0"/>
      <dgm:spPr/>
    </dgm:pt>
    <dgm:pt modelId="{F633A535-E7B1-4E6D-B9DB-39583B5740ED}" type="pres">
      <dgm:prSet presAssocID="{1F3A67A4-5CCC-4CF6-AF4B-5F45299218BA}" presName="bgRect" presStyleLbl="bgShp" presStyleIdx="1" presStyleCnt="3"/>
      <dgm:spPr/>
    </dgm:pt>
    <dgm:pt modelId="{8A8937DB-ACE3-4192-A363-0ACFB3A72E3D}" type="pres">
      <dgm:prSet presAssocID="{1F3A67A4-5CCC-4CF6-AF4B-5F45299218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E54F672A-9008-4BB6-A6BB-2188B4410DCA}" type="pres">
      <dgm:prSet presAssocID="{1F3A67A4-5CCC-4CF6-AF4B-5F45299218BA}" presName="spaceRect" presStyleCnt="0"/>
      <dgm:spPr/>
    </dgm:pt>
    <dgm:pt modelId="{F30CB04A-85F8-43D5-9F43-AE2233E0A761}" type="pres">
      <dgm:prSet presAssocID="{1F3A67A4-5CCC-4CF6-AF4B-5F45299218BA}" presName="parTx" presStyleLbl="revTx" presStyleIdx="1" presStyleCnt="3">
        <dgm:presLayoutVars>
          <dgm:chMax val="0"/>
          <dgm:chPref val="0"/>
        </dgm:presLayoutVars>
      </dgm:prSet>
      <dgm:spPr/>
    </dgm:pt>
    <dgm:pt modelId="{5CD8C6E9-F819-4501-A036-014902E7BC3B}" type="pres">
      <dgm:prSet presAssocID="{90C915CE-AE69-4F8E-9DF1-81CF16BD1FAE}" presName="sibTrans" presStyleCnt="0"/>
      <dgm:spPr/>
    </dgm:pt>
    <dgm:pt modelId="{85A469C3-5146-488C-B701-0496289E6BD5}" type="pres">
      <dgm:prSet presAssocID="{DEF1A7B7-82A3-4B6D-9339-C9BBEAB8374A}" presName="compNode" presStyleCnt="0"/>
      <dgm:spPr/>
    </dgm:pt>
    <dgm:pt modelId="{288F5183-4C67-45B3-B503-00D99CD95C21}" type="pres">
      <dgm:prSet presAssocID="{DEF1A7B7-82A3-4B6D-9339-C9BBEAB8374A}" presName="bgRect" presStyleLbl="bgShp" presStyleIdx="2" presStyleCnt="3"/>
      <dgm:spPr/>
    </dgm:pt>
    <dgm:pt modelId="{66134A31-86B3-4293-AEF6-1C6F39384BD4}" type="pres">
      <dgm:prSet presAssocID="{DEF1A7B7-82A3-4B6D-9339-C9BBEAB837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ACB7ED6-4A90-4275-BC1A-863C7DC132EB}" type="pres">
      <dgm:prSet presAssocID="{DEF1A7B7-82A3-4B6D-9339-C9BBEAB8374A}" presName="spaceRect" presStyleCnt="0"/>
      <dgm:spPr/>
    </dgm:pt>
    <dgm:pt modelId="{2679F7AF-8B5D-42C0-8943-6A16A48F781C}" type="pres">
      <dgm:prSet presAssocID="{DEF1A7B7-82A3-4B6D-9339-C9BBEAB8374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4072A18-1F81-4C8D-9AFD-C477EDF2464E}" srcId="{18888BED-F7EF-4C10-A7AC-84AE57502F4C}" destId="{1F3A67A4-5CCC-4CF6-AF4B-5F45299218BA}" srcOrd="1" destOrd="0" parTransId="{00105112-A8C5-45B1-BBED-0AB11AF6AA52}" sibTransId="{90C915CE-AE69-4F8E-9DF1-81CF16BD1FAE}"/>
    <dgm:cxn modelId="{76A1181F-D529-4EA7-BC13-AA7EFE3B0E73}" srcId="{18888BED-F7EF-4C10-A7AC-84AE57502F4C}" destId="{AF8624BE-267D-4E8F-B1B0-72DF1631DC51}" srcOrd="0" destOrd="0" parTransId="{B4FBDCBF-3778-4B2C-B76B-5C3360CF2D12}" sibTransId="{43A83C31-AC30-40CB-88E6-B97509AEFDE0}"/>
    <dgm:cxn modelId="{B444B632-25D4-406B-8269-3E6D81C50C44}" type="presOf" srcId="{1F3A67A4-5CCC-4CF6-AF4B-5F45299218BA}" destId="{F30CB04A-85F8-43D5-9F43-AE2233E0A761}" srcOrd="0" destOrd="0" presId="urn:microsoft.com/office/officeart/2018/2/layout/IconVerticalSolidList"/>
    <dgm:cxn modelId="{C64B6A5C-C719-4C87-974E-D638C6F5EE74}" type="presOf" srcId="{AF8624BE-267D-4E8F-B1B0-72DF1631DC51}" destId="{08EE17D8-F87B-4936-BB00-1729C223C4C6}" srcOrd="0" destOrd="0" presId="urn:microsoft.com/office/officeart/2018/2/layout/IconVerticalSolidList"/>
    <dgm:cxn modelId="{E934B6E6-8F43-4313-8F86-A2887AB8A330}" srcId="{18888BED-F7EF-4C10-A7AC-84AE57502F4C}" destId="{DEF1A7B7-82A3-4B6D-9339-C9BBEAB8374A}" srcOrd="2" destOrd="0" parTransId="{054EDD6B-3E17-42FA-94A2-B5D9347383C5}" sibTransId="{B33EF935-5C5C-47B8-858E-D1691A65D093}"/>
    <dgm:cxn modelId="{F8A12AEC-9FF8-460C-9606-A26B8F7E8D93}" type="presOf" srcId="{18888BED-F7EF-4C10-A7AC-84AE57502F4C}" destId="{357A1045-4060-4514-8D44-B68CE65D988A}" srcOrd="0" destOrd="0" presId="urn:microsoft.com/office/officeart/2018/2/layout/IconVerticalSolidList"/>
    <dgm:cxn modelId="{668C90ED-57B8-4F5C-9CFA-192785A57225}" type="presOf" srcId="{DEF1A7B7-82A3-4B6D-9339-C9BBEAB8374A}" destId="{2679F7AF-8B5D-42C0-8943-6A16A48F781C}" srcOrd="0" destOrd="0" presId="urn:microsoft.com/office/officeart/2018/2/layout/IconVerticalSolidList"/>
    <dgm:cxn modelId="{3CBF433C-9660-43CE-9AA0-3AC18FEEF4EB}" type="presParOf" srcId="{357A1045-4060-4514-8D44-B68CE65D988A}" destId="{F1501800-E514-41E1-A259-9C796D9E68F6}" srcOrd="0" destOrd="0" presId="urn:microsoft.com/office/officeart/2018/2/layout/IconVerticalSolidList"/>
    <dgm:cxn modelId="{1C043F31-E596-44D4-A528-38CDD587C705}" type="presParOf" srcId="{F1501800-E514-41E1-A259-9C796D9E68F6}" destId="{76EDBED7-3D45-49F1-BF05-900FF9D33F8C}" srcOrd="0" destOrd="0" presId="urn:microsoft.com/office/officeart/2018/2/layout/IconVerticalSolidList"/>
    <dgm:cxn modelId="{211E5D97-252C-4B29-96B8-310F9FDF9A7C}" type="presParOf" srcId="{F1501800-E514-41E1-A259-9C796D9E68F6}" destId="{15386BB5-E5D2-41B4-B4F2-E69F18EE2F52}" srcOrd="1" destOrd="0" presId="urn:microsoft.com/office/officeart/2018/2/layout/IconVerticalSolidList"/>
    <dgm:cxn modelId="{17D5A442-671E-4959-ABB6-789244BC305A}" type="presParOf" srcId="{F1501800-E514-41E1-A259-9C796D9E68F6}" destId="{ABC89230-54EF-48C8-994E-74E5654F0374}" srcOrd="2" destOrd="0" presId="urn:microsoft.com/office/officeart/2018/2/layout/IconVerticalSolidList"/>
    <dgm:cxn modelId="{213B9832-58DE-4DA0-865E-6E3657F118FB}" type="presParOf" srcId="{F1501800-E514-41E1-A259-9C796D9E68F6}" destId="{08EE17D8-F87B-4936-BB00-1729C223C4C6}" srcOrd="3" destOrd="0" presId="urn:microsoft.com/office/officeart/2018/2/layout/IconVerticalSolidList"/>
    <dgm:cxn modelId="{EAF5C6DE-E299-49D9-93B7-58F9386E0644}" type="presParOf" srcId="{357A1045-4060-4514-8D44-B68CE65D988A}" destId="{F8378A42-173E-4125-A7A5-7B37F656A007}" srcOrd="1" destOrd="0" presId="urn:microsoft.com/office/officeart/2018/2/layout/IconVerticalSolidList"/>
    <dgm:cxn modelId="{A7158C9A-8CE1-4803-84E8-0E437DC6A85E}" type="presParOf" srcId="{357A1045-4060-4514-8D44-B68CE65D988A}" destId="{90DE0D4C-878B-4A92-BF41-259B3D1678C0}" srcOrd="2" destOrd="0" presId="urn:microsoft.com/office/officeart/2018/2/layout/IconVerticalSolidList"/>
    <dgm:cxn modelId="{DA7A0BC4-C7A3-4E0C-B6A4-F9F8E3AAE3E3}" type="presParOf" srcId="{90DE0D4C-878B-4A92-BF41-259B3D1678C0}" destId="{F633A535-E7B1-4E6D-B9DB-39583B5740ED}" srcOrd="0" destOrd="0" presId="urn:microsoft.com/office/officeart/2018/2/layout/IconVerticalSolidList"/>
    <dgm:cxn modelId="{E52A22FB-874A-44D0-AE04-D62A9206848C}" type="presParOf" srcId="{90DE0D4C-878B-4A92-BF41-259B3D1678C0}" destId="{8A8937DB-ACE3-4192-A363-0ACFB3A72E3D}" srcOrd="1" destOrd="0" presId="urn:microsoft.com/office/officeart/2018/2/layout/IconVerticalSolidList"/>
    <dgm:cxn modelId="{60090695-6833-446A-821B-83D9B70C89BF}" type="presParOf" srcId="{90DE0D4C-878B-4A92-BF41-259B3D1678C0}" destId="{E54F672A-9008-4BB6-A6BB-2188B4410DCA}" srcOrd="2" destOrd="0" presId="urn:microsoft.com/office/officeart/2018/2/layout/IconVerticalSolidList"/>
    <dgm:cxn modelId="{D4E3812D-663F-480E-8683-D878A67A6076}" type="presParOf" srcId="{90DE0D4C-878B-4A92-BF41-259B3D1678C0}" destId="{F30CB04A-85F8-43D5-9F43-AE2233E0A761}" srcOrd="3" destOrd="0" presId="urn:microsoft.com/office/officeart/2018/2/layout/IconVerticalSolidList"/>
    <dgm:cxn modelId="{DB3B9CFD-3CF6-4634-976D-D1BF6E4F7A0D}" type="presParOf" srcId="{357A1045-4060-4514-8D44-B68CE65D988A}" destId="{5CD8C6E9-F819-4501-A036-014902E7BC3B}" srcOrd="3" destOrd="0" presId="urn:microsoft.com/office/officeart/2018/2/layout/IconVerticalSolidList"/>
    <dgm:cxn modelId="{D53CF9F7-8BEF-4C20-BD8B-8225F19D92FF}" type="presParOf" srcId="{357A1045-4060-4514-8D44-B68CE65D988A}" destId="{85A469C3-5146-488C-B701-0496289E6BD5}" srcOrd="4" destOrd="0" presId="urn:microsoft.com/office/officeart/2018/2/layout/IconVerticalSolidList"/>
    <dgm:cxn modelId="{0AFDBC49-E95A-44F0-BC92-3D267E3BCAFF}" type="presParOf" srcId="{85A469C3-5146-488C-B701-0496289E6BD5}" destId="{288F5183-4C67-45B3-B503-00D99CD95C21}" srcOrd="0" destOrd="0" presId="urn:microsoft.com/office/officeart/2018/2/layout/IconVerticalSolidList"/>
    <dgm:cxn modelId="{A6441E60-45A9-4A5A-88CF-27E81667C131}" type="presParOf" srcId="{85A469C3-5146-488C-B701-0496289E6BD5}" destId="{66134A31-86B3-4293-AEF6-1C6F39384BD4}" srcOrd="1" destOrd="0" presId="urn:microsoft.com/office/officeart/2018/2/layout/IconVerticalSolidList"/>
    <dgm:cxn modelId="{1D6B2164-DCD5-4A91-8AFC-0054C5A49F94}" type="presParOf" srcId="{85A469C3-5146-488C-B701-0496289E6BD5}" destId="{BACB7ED6-4A90-4275-BC1A-863C7DC132EB}" srcOrd="2" destOrd="0" presId="urn:microsoft.com/office/officeart/2018/2/layout/IconVerticalSolidList"/>
    <dgm:cxn modelId="{3C45CF43-359A-42A3-9EF8-249D69890D71}" type="presParOf" srcId="{85A469C3-5146-488C-B701-0496289E6BD5}" destId="{2679F7AF-8B5D-42C0-8943-6A16A48F78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100C1F-60EB-448F-A042-58612B0D14DE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1A03747-89F7-4560-916C-52A88FA2A3F0}">
      <dgm:prSet/>
      <dgm:spPr/>
      <dgm:t>
        <a:bodyPr/>
        <a:lstStyle/>
        <a:p>
          <a:r>
            <a:rPr lang="en-GB"/>
            <a:t>Students get into groups of five and prepare a short (10 minute) presentation applying the theories from the topic readings to an event marketing context.</a:t>
          </a:r>
          <a:endParaRPr lang="en-US"/>
        </a:p>
      </dgm:t>
    </dgm:pt>
    <dgm:pt modelId="{61DA3C5B-DEF3-4414-B0EF-95F78C66658A}" type="parTrans" cxnId="{38346601-8A78-4169-A546-A4D1C82B70EF}">
      <dgm:prSet/>
      <dgm:spPr/>
      <dgm:t>
        <a:bodyPr/>
        <a:lstStyle/>
        <a:p>
          <a:endParaRPr lang="en-US"/>
        </a:p>
      </dgm:t>
    </dgm:pt>
    <dgm:pt modelId="{2E90543D-FFB0-4648-85DA-3D1C00BFE205}" type="sibTrans" cxnId="{38346601-8A78-4169-A546-A4D1C82B70EF}">
      <dgm:prSet/>
      <dgm:spPr/>
      <dgm:t>
        <a:bodyPr/>
        <a:lstStyle/>
        <a:p>
          <a:endParaRPr lang="en-US"/>
        </a:p>
      </dgm:t>
    </dgm:pt>
    <dgm:pt modelId="{906D4157-FE3C-486D-B67D-59A100BCE702}">
      <dgm:prSet/>
      <dgm:spPr/>
      <dgm:t>
        <a:bodyPr/>
        <a:lstStyle/>
        <a:p>
          <a:r>
            <a:rPr lang="en-GB"/>
            <a:t>I will upload all the presentations onto Moodle as resources for your essay assignment.</a:t>
          </a:r>
          <a:endParaRPr lang="en-US"/>
        </a:p>
      </dgm:t>
    </dgm:pt>
    <dgm:pt modelId="{1A8FDBE8-59D4-4486-8251-CB1F69EEE3B2}" type="parTrans" cxnId="{D92B3DE9-066F-4298-AEFA-E51479AD86CA}">
      <dgm:prSet/>
      <dgm:spPr/>
      <dgm:t>
        <a:bodyPr/>
        <a:lstStyle/>
        <a:p>
          <a:endParaRPr lang="en-US"/>
        </a:p>
      </dgm:t>
    </dgm:pt>
    <dgm:pt modelId="{26C443D2-B616-433D-B99B-84F2833DD5C9}" type="sibTrans" cxnId="{D92B3DE9-066F-4298-AEFA-E51479AD86CA}">
      <dgm:prSet/>
      <dgm:spPr/>
      <dgm:t>
        <a:bodyPr/>
        <a:lstStyle/>
        <a:p>
          <a:endParaRPr lang="en-US"/>
        </a:p>
      </dgm:t>
    </dgm:pt>
    <dgm:pt modelId="{3AC14A2E-1941-4728-AF0F-FFD5C4412ACA}" type="pres">
      <dgm:prSet presAssocID="{8D100C1F-60EB-448F-A042-58612B0D14DE}" presName="Name0" presStyleCnt="0">
        <dgm:presLayoutVars>
          <dgm:dir/>
          <dgm:animLvl val="lvl"/>
          <dgm:resizeHandles val="exact"/>
        </dgm:presLayoutVars>
      </dgm:prSet>
      <dgm:spPr/>
    </dgm:pt>
    <dgm:pt modelId="{079D4E60-176D-4AB2-AA2F-AAF0E58A4021}" type="pres">
      <dgm:prSet presAssocID="{906D4157-FE3C-486D-B67D-59A100BCE702}" presName="boxAndChildren" presStyleCnt="0"/>
      <dgm:spPr/>
    </dgm:pt>
    <dgm:pt modelId="{9734392B-66CB-40D8-A0F4-44F52FFB257A}" type="pres">
      <dgm:prSet presAssocID="{906D4157-FE3C-486D-B67D-59A100BCE702}" presName="parentTextBox" presStyleLbl="node1" presStyleIdx="0" presStyleCnt="2"/>
      <dgm:spPr/>
    </dgm:pt>
    <dgm:pt modelId="{E5EA4169-5415-4797-B83B-AF4FFEAE20D0}" type="pres">
      <dgm:prSet presAssocID="{2E90543D-FFB0-4648-85DA-3D1C00BFE205}" presName="sp" presStyleCnt="0"/>
      <dgm:spPr/>
    </dgm:pt>
    <dgm:pt modelId="{AFD7C85F-8B96-482D-A84D-F5C04A9624BE}" type="pres">
      <dgm:prSet presAssocID="{A1A03747-89F7-4560-916C-52A88FA2A3F0}" presName="arrowAndChildren" presStyleCnt="0"/>
      <dgm:spPr/>
    </dgm:pt>
    <dgm:pt modelId="{E024FBE9-375F-4A5B-ABDA-6BB53E0E880F}" type="pres">
      <dgm:prSet presAssocID="{A1A03747-89F7-4560-916C-52A88FA2A3F0}" presName="parentTextArrow" presStyleLbl="node1" presStyleIdx="1" presStyleCnt="2"/>
      <dgm:spPr/>
    </dgm:pt>
  </dgm:ptLst>
  <dgm:cxnLst>
    <dgm:cxn modelId="{38346601-8A78-4169-A546-A4D1C82B70EF}" srcId="{8D100C1F-60EB-448F-A042-58612B0D14DE}" destId="{A1A03747-89F7-4560-916C-52A88FA2A3F0}" srcOrd="0" destOrd="0" parTransId="{61DA3C5B-DEF3-4414-B0EF-95F78C66658A}" sibTransId="{2E90543D-FFB0-4648-85DA-3D1C00BFE205}"/>
    <dgm:cxn modelId="{4169F51B-DFB1-4200-B9A1-CC6699E29CBE}" type="presOf" srcId="{8D100C1F-60EB-448F-A042-58612B0D14DE}" destId="{3AC14A2E-1941-4728-AF0F-FFD5C4412ACA}" srcOrd="0" destOrd="0" presId="urn:microsoft.com/office/officeart/2005/8/layout/process4"/>
    <dgm:cxn modelId="{6467695E-D28B-4B12-A796-214103AF75F4}" type="presOf" srcId="{906D4157-FE3C-486D-B67D-59A100BCE702}" destId="{9734392B-66CB-40D8-A0F4-44F52FFB257A}" srcOrd="0" destOrd="0" presId="urn:microsoft.com/office/officeart/2005/8/layout/process4"/>
    <dgm:cxn modelId="{21B4158B-E244-4FAD-8A9E-08C98B1B4C5B}" type="presOf" srcId="{A1A03747-89F7-4560-916C-52A88FA2A3F0}" destId="{E024FBE9-375F-4A5B-ABDA-6BB53E0E880F}" srcOrd="0" destOrd="0" presId="urn:microsoft.com/office/officeart/2005/8/layout/process4"/>
    <dgm:cxn modelId="{D92B3DE9-066F-4298-AEFA-E51479AD86CA}" srcId="{8D100C1F-60EB-448F-A042-58612B0D14DE}" destId="{906D4157-FE3C-486D-B67D-59A100BCE702}" srcOrd="1" destOrd="0" parTransId="{1A8FDBE8-59D4-4486-8251-CB1F69EEE3B2}" sibTransId="{26C443D2-B616-433D-B99B-84F2833DD5C9}"/>
    <dgm:cxn modelId="{C133F1B9-8536-4200-A1A0-BAED5CAD098E}" type="presParOf" srcId="{3AC14A2E-1941-4728-AF0F-FFD5C4412ACA}" destId="{079D4E60-176D-4AB2-AA2F-AAF0E58A4021}" srcOrd="0" destOrd="0" presId="urn:microsoft.com/office/officeart/2005/8/layout/process4"/>
    <dgm:cxn modelId="{A2B191AF-EF6E-4403-A68D-D8C3CAA75937}" type="presParOf" srcId="{079D4E60-176D-4AB2-AA2F-AAF0E58A4021}" destId="{9734392B-66CB-40D8-A0F4-44F52FFB257A}" srcOrd="0" destOrd="0" presId="urn:microsoft.com/office/officeart/2005/8/layout/process4"/>
    <dgm:cxn modelId="{9C38AAD5-A312-4066-B39C-E8BDA22A94E1}" type="presParOf" srcId="{3AC14A2E-1941-4728-AF0F-FFD5C4412ACA}" destId="{E5EA4169-5415-4797-B83B-AF4FFEAE20D0}" srcOrd="1" destOrd="0" presId="urn:microsoft.com/office/officeart/2005/8/layout/process4"/>
    <dgm:cxn modelId="{92127917-8D0C-4FD9-9FA5-DAE742F2F163}" type="presParOf" srcId="{3AC14A2E-1941-4728-AF0F-FFD5C4412ACA}" destId="{AFD7C85F-8B96-482D-A84D-F5C04A9624BE}" srcOrd="2" destOrd="0" presId="urn:microsoft.com/office/officeart/2005/8/layout/process4"/>
    <dgm:cxn modelId="{95EC5F1D-04DF-4928-96A5-DF9E962D7023}" type="presParOf" srcId="{AFD7C85F-8B96-482D-A84D-F5C04A9624BE}" destId="{E024FBE9-375F-4A5B-ABDA-6BB53E0E880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3A883DD-7D4D-4260-B6E2-B7EE7FE463F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A995C0-FA70-4370-BE4C-4BCDA51A6E15}">
      <dgm:prSet/>
      <dgm:spPr/>
      <dgm:t>
        <a:bodyPr/>
        <a:lstStyle/>
        <a:p>
          <a:r>
            <a:rPr lang="en-GB"/>
            <a:t>Students will write a 3000-word (-/=10%) marketing plan for an existing event. </a:t>
          </a:r>
          <a:endParaRPr lang="en-US"/>
        </a:p>
      </dgm:t>
    </dgm:pt>
    <dgm:pt modelId="{9FC76B96-A350-478E-BFF5-BCD1CC218760}" type="parTrans" cxnId="{7992693B-84A1-4F51-95BA-D029F7D060A7}">
      <dgm:prSet/>
      <dgm:spPr/>
      <dgm:t>
        <a:bodyPr/>
        <a:lstStyle/>
        <a:p>
          <a:endParaRPr lang="en-US"/>
        </a:p>
      </dgm:t>
    </dgm:pt>
    <dgm:pt modelId="{5781BDD0-DF9F-4F4D-9959-5912597E8C72}" type="sibTrans" cxnId="{7992693B-84A1-4F51-95BA-D029F7D060A7}">
      <dgm:prSet/>
      <dgm:spPr/>
      <dgm:t>
        <a:bodyPr/>
        <a:lstStyle/>
        <a:p>
          <a:endParaRPr lang="en-US"/>
        </a:p>
      </dgm:t>
    </dgm:pt>
    <dgm:pt modelId="{CB13572E-093F-42B9-9DB2-7E03D387EEAC}">
      <dgm:prSet/>
      <dgm:spPr/>
      <dgm:t>
        <a:bodyPr/>
        <a:lstStyle/>
        <a:p>
          <a:r>
            <a:rPr lang="en-GB" b="1"/>
            <a:t>The first section of the plan</a:t>
          </a:r>
          <a:r>
            <a:rPr lang="en-GB"/>
            <a:t> requires you to research the current marketing situation of your chosen event. </a:t>
          </a:r>
          <a:endParaRPr lang="en-US"/>
        </a:p>
      </dgm:t>
    </dgm:pt>
    <dgm:pt modelId="{B7273815-D62F-4F22-B7A0-750E01695507}" type="parTrans" cxnId="{CD30B786-19ED-4735-91DD-3583FDB70B47}">
      <dgm:prSet/>
      <dgm:spPr/>
      <dgm:t>
        <a:bodyPr/>
        <a:lstStyle/>
        <a:p>
          <a:endParaRPr lang="en-US"/>
        </a:p>
      </dgm:t>
    </dgm:pt>
    <dgm:pt modelId="{359147EB-66FC-4BD9-92A6-AF5C8B1D4A2B}" type="sibTrans" cxnId="{CD30B786-19ED-4735-91DD-3583FDB70B47}">
      <dgm:prSet/>
      <dgm:spPr/>
      <dgm:t>
        <a:bodyPr/>
        <a:lstStyle/>
        <a:p>
          <a:endParaRPr lang="en-US"/>
        </a:p>
      </dgm:t>
    </dgm:pt>
    <dgm:pt modelId="{28879F81-6C15-46B0-A593-4F2918689131}">
      <dgm:prSet/>
      <dgm:spPr/>
      <dgm:t>
        <a:bodyPr/>
        <a:lstStyle/>
        <a:p>
          <a:r>
            <a:rPr lang="en-GB" b="1"/>
            <a:t>The second section</a:t>
          </a:r>
          <a:r>
            <a:rPr lang="en-GB"/>
            <a:t> requires you critically review the relationship marketing and the customer experience theories and literature and create a theoretical framework for your event’s marketing. </a:t>
          </a:r>
          <a:endParaRPr lang="en-US"/>
        </a:p>
      </dgm:t>
    </dgm:pt>
    <dgm:pt modelId="{042310C3-2B64-418C-BFD3-D3389AA4274A}" type="parTrans" cxnId="{F8260AB6-0AC0-48CB-B1E8-09F7BB128A93}">
      <dgm:prSet/>
      <dgm:spPr/>
      <dgm:t>
        <a:bodyPr/>
        <a:lstStyle/>
        <a:p>
          <a:endParaRPr lang="en-US"/>
        </a:p>
      </dgm:t>
    </dgm:pt>
    <dgm:pt modelId="{B3EFA939-B49C-4163-9695-6446CFE02D94}" type="sibTrans" cxnId="{F8260AB6-0AC0-48CB-B1E8-09F7BB128A93}">
      <dgm:prSet/>
      <dgm:spPr/>
      <dgm:t>
        <a:bodyPr/>
        <a:lstStyle/>
        <a:p>
          <a:endParaRPr lang="en-US"/>
        </a:p>
      </dgm:t>
    </dgm:pt>
    <dgm:pt modelId="{708A4399-FA1D-4A58-9EDF-6780CB05FAF5}">
      <dgm:prSet/>
      <dgm:spPr/>
      <dgm:t>
        <a:bodyPr/>
        <a:lstStyle/>
        <a:p>
          <a:r>
            <a:rPr lang="en-GB" b="1"/>
            <a:t>The third section </a:t>
          </a:r>
          <a:r>
            <a:rPr lang="en-GB"/>
            <a:t>requires you to apply the theoretical framework to create a programme of marketing activities for a specific customer segment. </a:t>
          </a:r>
          <a:endParaRPr lang="en-US"/>
        </a:p>
      </dgm:t>
    </dgm:pt>
    <dgm:pt modelId="{36B433B0-9577-46E7-A871-34EAF81A868C}" type="parTrans" cxnId="{F5C581FA-C38B-41D8-BDCC-3DA0C5F0859A}">
      <dgm:prSet/>
      <dgm:spPr/>
      <dgm:t>
        <a:bodyPr/>
        <a:lstStyle/>
        <a:p>
          <a:endParaRPr lang="en-US"/>
        </a:p>
      </dgm:t>
    </dgm:pt>
    <dgm:pt modelId="{E10B582B-6CCD-4673-86D4-B0647217FA35}" type="sibTrans" cxnId="{F5C581FA-C38B-41D8-BDCC-3DA0C5F0859A}">
      <dgm:prSet/>
      <dgm:spPr/>
      <dgm:t>
        <a:bodyPr/>
        <a:lstStyle/>
        <a:p>
          <a:endParaRPr lang="en-US"/>
        </a:p>
      </dgm:t>
    </dgm:pt>
    <dgm:pt modelId="{51AF3BAA-A0FD-44E1-ACE9-AF2ECC9837F5}" type="pres">
      <dgm:prSet presAssocID="{43A883DD-7D4D-4260-B6E2-B7EE7FE463F4}" presName="root" presStyleCnt="0">
        <dgm:presLayoutVars>
          <dgm:dir/>
          <dgm:resizeHandles val="exact"/>
        </dgm:presLayoutVars>
      </dgm:prSet>
      <dgm:spPr/>
    </dgm:pt>
    <dgm:pt modelId="{F15DAF26-C532-476C-92AD-D5510D65ACA2}" type="pres">
      <dgm:prSet presAssocID="{66A995C0-FA70-4370-BE4C-4BCDA51A6E15}" presName="compNode" presStyleCnt="0"/>
      <dgm:spPr/>
    </dgm:pt>
    <dgm:pt modelId="{CB957C2C-30FD-4E23-A0ED-42C0B9780660}" type="pres">
      <dgm:prSet presAssocID="{66A995C0-FA70-4370-BE4C-4BCDA51A6E15}" presName="bgRect" presStyleLbl="bgShp" presStyleIdx="0" presStyleCnt="4"/>
      <dgm:spPr/>
    </dgm:pt>
    <dgm:pt modelId="{C0977691-E0AD-4E39-B195-7B6FAB1908BB}" type="pres">
      <dgm:prSet presAssocID="{66A995C0-FA70-4370-BE4C-4BCDA51A6E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  <dgm:pt modelId="{A6CA1204-8F1A-4179-83D1-2DD2767835F3}" type="pres">
      <dgm:prSet presAssocID="{66A995C0-FA70-4370-BE4C-4BCDA51A6E15}" presName="spaceRect" presStyleCnt="0"/>
      <dgm:spPr/>
    </dgm:pt>
    <dgm:pt modelId="{EC64CB37-C8ED-4F53-B101-84FCD91DA11A}" type="pres">
      <dgm:prSet presAssocID="{66A995C0-FA70-4370-BE4C-4BCDA51A6E15}" presName="parTx" presStyleLbl="revTx" presStyleIdx="0" presStyleCnt="4">
        <dgm:presLayoutVars>
          <dgm:chMax val="0"/>
          <dgm:chPref val="0"/>
        </dgm:presLayoutVars>
      </dgm:prSet>
      <dgm:spPr/>
    </dgm:pt>
    <dgm:pt modelId="{AF77857C-6285-4D2D-8A48-D5D4D5A1B51D}" type="pres">
      <dgm:prSet presAssocID="{5781BDD0-DF9F-4F4D-9959-5912597E8C72}" presName="sibTrans" presStyleCnt="0"/>
      <dgm:spPr/>
    </dgm:pt>
    <dgm:pt modelId="{1F9BA9BC-A42F-48AC-A634-96FDA06063D6}" type="pres">
      <dgm:prSet presAssocID="{CB13572E-093F-42B9-9DB2-7E03D387EEAC}" presName="compNode" presStyleCnt="0"/>
      <dgm:spPr/>
    </dgm:pt>
    <dgm:pt modelId="{425552D0-F82D-44F6-A847-FA5A2486834F}" type="pres">
      <dgm:prSet presAssocID="{CB13572E-093F-42B9-9DB2-7E03D387EEAC}" presName="bgRect" presStyleLbl="bgShp" presStyleIdx="1" presStyleCnt="4"/>
      <dgm:spPr/>
    </dgm:pt>
    <dgm:pt modelId="{04E8418D-F7A0-4409-BD03-D49C50B23CDF}" type="pres">
      <dgm:prSet presAssocID="{CB13572E-093F-42B9-9DB2-7E03D387EE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47A1BD78-C123-4275-B9C7-4C78421CE92B}" type="pres">
      <dgm:prSet presAssocID="{CB13572E-093F-42B9-9DB2-7E03D387EEAC}" presName="spaceRect" presStyleCnt="0"/>
      <dgm:spPr/>
    </dgm:pt>
    <dgm:pt modelId="{4D106131-A8C6-48AA-A0B7-61B8EA324004}" type="pres">
      <dgm:prSet presAssocID="{CB13572E-093F-42B9-9DB2-7E03D387EEAC}" presName="parTx" presStyleLbl="revTx" presStyleIdx="1" presStyleCnt="4">
        <dgm:presLayoutVars>
          <dgm:chMax val="0"/>
          <dgm:chPref val="0"/>
        </dgm:presLayoutVars>
      </dgm:prSet>
      <dgm:spPr/>
    </dgm:pt>
    <dgm:pt modelId="{48B2A2C9-A74D-433F-BD3F-9AD6839C07D2}" type="pres">
      <dgm:prSet presAssocID="{359147EB-66FC-4BD9-92A6-AF5C8B1D4A2B}" presName="sibTrans" presStyleCnt="0"/>
      <dgm:spPr/>
    </dgm:pt>
    <dgm:pt modelId="{2BD9AD16-4620-48AA-8D6F-2C2518CC88CD}" type="pres">
      <dgm:prSet presAssocID="{28879F81-6C15-46B0-A593-4F2918689131}" presName="compNode" presStyleCnt="0"/>
      <dgm:spPr/>
    </dgm:pt>
    <dgm:pt modelId="{0E0E762E-4E86-404A-B051-E9142F93CCAF}" type="pres">
      <dgm:prSet presAssocID="{28879F81-6C15-46B0-A593-4F2918689131}" presName="bgRect" presStyleLbl="bgShp" presStyleIdx="2" presStyleCnt="4"/>
      <dgm:spPr/>
    </dgm:pt>
    <dgm:pt modelId="{8AC16D72-03E0-4848-9105-5BC611C45B31}" type="pres">
      <dgm:prSet presAssocID="{28879F81-6C15-46B0-A593-4F29186891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A1F731C-AB6E-4F2A-B638-F2D67D94119C}" type="pres">
      <dgm:prSet presAssocID="{28879F81-6C15-46B0-A593-4F2918689131}" presName="spaceRect" presStyleCnt="0"/>
      <dgm:spPr/>
    </dgm:pt>
    <dgm:pt modelId="{01C0146C-F0CA-42B4-8ADC-611C55B195A3}" type="pres">
      <dgm:prSet presAssocID="{28879F81-6C15-46B0-A593-4F2918689131}" presName="parTx" presStyleLbl="revTx" presStyleIdx="2" presStyleCnt="4">
        <dgm:presLayoutVars>
          <dgm:chMax val="0"/>
          <dgm:chPref val="0"/>
        </dgm:presLayoutVars>
      </dgm:prSet>
      <dgm:spPr/>
    </dgm:pt>
    <dgm:pt modelId="{0726A8D2-1E15-4AB7-992B-2C4248F2EEDC}" type="pres">
      <dgm:prSet presAssocID="{B3EFA939-B49C-4163-9695-6446CFE02D94}" presName="sibTrans" presStyleCnt="0"/>
      <dgm:spPr/>
    </dgm:pt>
    <dgm:pt modelId="{FDF37A78-EF58-41C6-9533-672626826F6C}" type="pres">
      <dgm:prSet presAssocID="{708A4399-FA1D-4A58-9EDF-6780CB05FAF5}" presName="compNode" presStyleCnt="0"/>
      <dgm:spPr/>
    </dgm:pt>
    <dgm:pt modelId="{C4C36C22-DA3C-4F77-9497-479E7328A27B}" type="pres">
      <dgm:prSet presAssocID="{708A4399-FA1D-4A58-9EDF-6780CB05FAF5}" presName="bgRect" presStyleLbl="bgShp" presStyleIdx="3" presStyleCnt="4"/>
      <dgm:spPr/>
    </dgm:pt>
    <dgm:pt modelId="{004BEAE5-8B08-4883-B32E-2476B99B4DC8}" type="pres">
      <dgm:prSet presAssocID="{708A4399-FA1D-4A58-9EDF-6780CB05FAF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6FA4E58E-9263-4FA6-8511-51156E638ED0}" type="pres">
      <dgm:prSet presAssocID="{708A4399-FA1D-4A58-9EDF-6780CB05FAF5}" presName="spaceRect" presStyleCnt="0"/>
      <dgm:spPr/>
    </dgm:pt>
    <dgm:pt modelId="{5BC0A269-03B2-4A1F-872A-1F1875591DF3}" type="pres">
      <dgm:prSet presAssocID="{708A4399-FA1D-4A58-9EDF-6780CB05FAF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992693B-84A1-4F51-95BA-D029F7D060A7}" srcId="{43A883DD-7D4D-4260-B6E2-B7EE7FE463F4}" destId="{66A995C0-FA70-4370-BE4C-4BCDA51A6E15}" srcOrd="0" destOrd="0" parTransId="{9FC76B96-A350-478E-BFF5-BCD1CC218760}" sibTransId="{5781BDD0-DF9F-4F4D-9959-5912597E8C72}"/>
    <dgm:cxn modelId="{03938F69-6DC4-4FB7-9260-C7B3F47AF3D7}" type="presOf" srcId="{CB13572E-093F-42B9-9DB2-7E03D387EEAC}" destId="{4D106131-A8C6-48AA-A0B7-61B8EA324004}" srcOrd="0" destOrd="0" presId="urn:microsoft.com/office/officeart/2018/2/layout/IconVerticalSolidList"/>
    <dgm:cxn modelId="{A2B93674-783D-48FE-B9EA-AC522C067F19}" type="presOf" srcId="{66A995C0-FA70-4370-BE4C-4BCDA51A6E15}" destId="{EC64CB37-C8ED-4F53-B101-84FCD91DA11A}" srcOrd="0" destOrd="0" presId="urn:microsoft.com/office/officeart/2018/2/layout/IconVerticalSolidList"/>
    <dgm:cxn modelId="{2CEC5483-E983-4864-A81F-0DF9279F5C3C}" type="presOf" srcId="{708A4399-FA1D-4A58-9EDF-6780CB05FAF5}" destId="{5BC0A269-03B2-4A1F-872A-1F1875591DF3}" srcOrd="0" destOrd="0" presId="urn:microsoft.com/office/officeart/2018/2/layout/IconVerticalSolidList"/>
    <dgm:cxn modelId="{81562A84-E391-4074-972B-1405332CB61F}" type="presOf" srcId="{28879F81-6C15-46B0-A593-4F2918689131}" destId="{01C0146C-F0CA-42B4-8ADC-611C55B195A3}" srcOrd="0" destOrd="0" presId="urn:microsoft.com/office/officeart/2018/2/layout/IconVerticalSolidList"/>
    <dgm:cxn modelId="{CD30B786-19ED-4735-91DD-3583FDB70B47}" srcId="{43A883DD-7D4D-4260-B6E2-B7EE7FE463F4}" destId="{CB13572E-093F-42B9-9DB2-7E03D387EEAC}" srcOrd="1" destOrd="0" parTransId="{B7273815-D62F-4F22-B7A0-750E01695507}" sibTransId="{359147EB-66FC-4BD9-92A6-AF5C8B1D4A2B}"/>
    <dgm:cxn modelId="{F8260AB6-0AC0-48CB-B1E8-09F7BB128A93}" srcId="{43A883DD-7D4D-4260-B6E2-B7EE7FE463F4}" destId="{28879F81-6C15-46B0-A593-4F2918689131}" srcOrd="2" destOrd="0" parTransId="{042310C3-2B64-418C-BFD3-D3389AA4274A}" sibTransId="{B3EFA939-B49C-4163-9695-6446CFE02D94}"/>
    <dgm:cxn modelId="{E5A203BA-DD20-4A1E-BCA4-58E297985D87}" type="presOf" srcId="{43A883DD-7D4D-4260-B6E2-B7EE7FE463F4}" destId="{51AF3BAA-A0FD-44E1-ACE9-AF2ECC9837F5}" srcOrd="0" destOrd="0" presId="urn:microsoft.com/office/officeart/2018/2/layout/IconVerticalSolidList"/>
    <dgm:cxn modelId="{F5C581FA-C38B-41D8-BDCC-3DA0C5F0859A}" srcId="{43A883DD-7D4D-4260-B6E2-B7EE7FE463F4}" destId="{708A4399-FA1D-4A58-9EDF-6780CB05FAF5}" srcOrd="3" destOrd="0" parTransId="{36B433B0-9577-46E7-A871-34EAF81A868C}" sibTransId="{E10B582B-6CCD-4673-86D4-B0647217FA35}"/>
    <dgm:cxn modelId="{634F575B-1D68-4040-9847-F91F4BBBEB67}" type="presParOf" srcId="{51AF3BAA-A0FD-44E1-ACE9-AF2ECC9837F5}" destId="{F15DAF26-C532-476C-92AD-D5510D65ACA2}" srcOrd="0" destOrd="0" presId="urn:microsoft.com/office/officeart/2018/2/layout/IconVerticalSolidList"/>
    <dgm:cxn modelId="{526F00E3-1496-485E-BD1E-3C7DABDF21AB}" type="presParOf" srcId="{F15DAF26-C532-476C-92AD-D5510D65ACA2}" destId="{CB957C2C-30FD-4E23-A0ED-42C0B9780660}" srcOrd="0" destOrd="0" presId="urn:microsoft.com/office/officeart/2018/2/layout/IconVerticalSolidList"/>
    <dgm:cxn modelId="{78319BE9-2A68-48EF-B8E3-7976C904F969}" type="presParOf" srcId="{F15DAF26-C532-476C-92AD-D5510D65ACA2}" destId="{C0977691-E0AD-4E39-B195-7B6FAB1908BB}" srcOrd="1" destOrd="0" presId="urn:microsoft.com/office/officeart/2018/2/layout/IconVerticalSolidList"/>
    <dgm:cxn modelId="{D6EFB0B8-1C25-4648-ABBE-21AF6C651886}" type="presParOf" srcId="{F15DAF26-C532-476C-92AD-D5510D65ACA2}" destId="{A6CA1204-8F1A-4179-83D1-2DD2767835F3}" srcOrd="2" destOrd="0" presId="urn:microsoft.com/office/officeart/2018/2/layout/IconVerticalSolidList"/>
    <dgm:cxn modelId="{243A8CB8-1AAC-4450-99FE-EBF0FC691A57}" type="presParOf" srcId="{F15DAF26-C532-476C-92AD-D5510D65ACA2}" destId="{EC64CB37-C8ED-4F53-B101-84FCD91DA11A}" srcOrd="3" destOrd="0" presId="urn:microsoft.com/office/officeart/2018/2/layout/IconVerticalSolidList"/>
    <dgm:cxn modelId="{A609C0C8-C805-457F-A703-B37B5A0FAA34}" type="presParOf" srcId="{51AF3BAA-A0FD-44E1-ACE9-AF2ECC9837F5}" destId="{AF77857C-6285-4D2D-8A48-D5D4D5A1B51D}" srcOrd="1" destOrd="0" presId="urn:microsoft.com/office/officeart/2018/2/layout/IconVerticalSolidList"/>
    <dgm:cxn modelId="{A252CB48-47EF-406C-8D6C-48AECF8FDBDE}" type="presParOf" srcId="{51AF3BAA-A0FD-44E1-ACE9-AF2ECC9837F5}" destId="{1F9BA9BC-A42F-48AC-A634-96FDA06063D6}" srcOrd="2" destOrd="0" presId="urn:microsoft.com/office/officeart/2018/2/layout/IconVerticalSolidList"/>
    <dgm:cxn modelId="{ED6FA1DD-2252-4B9F-B367-A2F32DE347AF}" type="presParOf" srcId="{1F9BA9BC-A42F-48AC-A634-96FDA06063D6}" destId="{425552D0-F82D-44F6-A847-FA5A2486834F}" srcOrd="0" destOrd="0" presId="urn:microsoft.com/office/officeart/2018/2/layout/IconVerticalSolidList"/>
    <dgm:cxn modelId="{86931276-A77F-4477-9B54-3B94F7D4D0BF}" type="presParOf" srcId="{1F9BA9BC-A42F-48AC-A634-96FDA06063D6}" destId="{04E8418D-F7A0-4409-BD03-D49C50B23CDF}" srcOrd="1" destOrd="0" presId="urn:microsoft.com/office/officeart/2018/2/layout/IconVerticalSolidList"/>
    <dgm:cxn modelId="{62103FCC-D521-4756-B10F-ED8FBEFD3ED1}" type="presParOf" srcId="{1F9BA9BC-A42F-48AC-A634-96FDA06063D6}" destId="{47A1BD78-C123-4275-B9C7-4C78421CE92B}" srcOrd="2" destOrd="0" presId="urn:microsoft.com/office/officeart/2018/2/layout/IconVerticalSolidList"/>
    <dgm:cxn modelId="{8DFDDE89-9354-477F-9E0F-E530913EFF30}" type="presParOf" srcId="{1F9BA9BC-A42F-48AC-A634-96FDA06063D6}" destId="{4D106131-A8C6-48AA-A0B7-61B8EA324004}" srcOrd="3" destOrd="0" presId="urn:microsoft.com/office/officeart/2018/2/layout/IconVerticalSolidList"/>
    <dgm:cxn modelId="{D57A182D-D630-430B-8B36-29E3AD2C85C2}" type="presParOf" srcId="{51AF3BAA-A0FD-44E1-ACE9-AF2ECC9837F5}" destId="{48B2A2C9-A74D-433F-BD3F-9AD6839C07D2}" srcOrd="3" destOrd="0" presId="urn:microsoft.com/office/officeart/2018/2/layout/IconVerticalSolidList"/>
    <dgm:cxn modelId="{8A791450-6F3E-4968-8924-D24DFC3A1295}" type="presParOf" srcId="{51AF3BAA-A0FD-44E1-ACE9-AF2ECC9837F5}" destId="{2BD9AD16-4620-48AA-8D6F-2C2518CC88CD}" srcOrd="4" destOrd="0" presId="urn:microsoft.com/office/officeart/2018/2/layout/IconVerticalSolidList"/>
    <dgm:cxn modelId="{D32431DB-1603-42B8-96F3-1F5EAC1FC07A}" type="presParOf" srcId="{2BD9AD16-4620-48AA-8D6F-2C2518CC88CD}" destId="{0E0E762E-4E86-404A-B051-E9142F93CCAF}" srcOrd="0" destOrd="0" presId="urn:microsoft.com/office/officeart/2018/2/layout/IconVerticalSolidList"/>
    <dgm:cxn modelId="{ABF550BF-BA18-4870-B00B-A295F0485480}" type="presParOf" srcId="{2BD9AD16-4620-48AA-8D6F-2C2518CC88CD}" destId="{8AC16D72-03E0-4848-9105-5BC611C45B31}" srcOrd="1" destOrd="0" presId="urn:microsoft.com/office/officeart/2018/2/layout/IconVerticalSolidList"/>
    <dgm:cxn modelId="{ACB42D55-E2DF-4A1A-9EA5-D7112E4E3B37}" type="presParOf" srcId="{2BD9AD16-4620-48AA-8D6F-2C2518CC88CD}" destId="{AA1F731C-AB6E-4F2A-B638-F2D67D94119C}" srcOrd="2" destOrd="0" presId="urn:microsoft.com/office/officeart/2018/2/layout/IconVerticalSolidList"/>
    <dgm:cxn modelId="{3C78034F-C894-426F-BF94-D2DC0A1CA28F}" type="presParOf" srcId="{2BD9AD16-4620-48AA-8D6F-2C2518CC88CD}" destId="{01C0146C-F0CA-42B4-8ADC-611C55B195A3}" srcOrd="3" destOrd="0" presId="urn:microsoft.com/office/officeart/2018/2/layout/IconVerticalSolidList"/>
    <dgm:cxn modelId="{D23C2D68-5CFC-4496-A14E-2E5D878867C5}" type="presParOf" srcId="{51AF3BAA-A0FD-44E1-ACE9-AF2ECC9837F5}" destId="{0726A8D2-1E15-4AB7-992B-2C4248F2EEDC}" srcOrd="5" destOrd="0" presId="urn:microsoft.com/office/officeart/2018/2/layout/IconVerticalSolidList"/>
    <dgm:cxn modelId="{70B80DFE-C95C-4E72-AD01-437E613219A7}" type="presParOf" srcId="{51AF3BAA-A0FD-44E1-ACE9-AF2ECC9837F5}" destId="{FDF37A78-EF58-41C6-9533-672626826F6C}" srcOrd="6" destOrd="0" presId="urn:microsoft.com/office/officeart/2018/2/layout/IconVerticalSolidList"/>
    <dgm:cxn modelId="{64F4886D-C5B1-458C-A22A-457715A9E690}" type="presParOf" srcId="{FDF37A78-EF58-41C6-9533-672626826F6C}" destId="{C4C36C22-DA3C-4F77-9497-479E7328A27B}" srcOrd="0" destOrd="0" presId="urn:microsoft.com/office/officeart/2018/2/layout/IconVerticalSolidList"/>
    <dgm:cxn modelId="{9B8B3B1C-1622-40F3-A97D-6689A2700194}" type="presParOf" srcId="{FDF37A78-EF58-41C6-9533-672626826F6C}" destId="{004BEAE5-8B08-4883-B32E-2476B99B4DC8}" srcOrd="1" destOrd="0" presId="urn:microsoft.com/office/officeart/2018/2/layout/IconVerticalSolidList"/>
    <dgm:cxn modelId="{A9A6560E-A9D2-4730-83BF-BC57A6AAFE78}" type="presParOf" srcId="{FDF37A78-EF58-41C6-9533-672626826F6C}" destId="{6FA4E58E-9263-4FA6-8511-51156E638ED0}" srcOrd="2" destOrd="0" presId="urn:microsoft.com/office/officeart/2018/2/layout/IconVerticalSolidList"/>
    <dgm:cxn modelId="{85DA7F19-045B-4F48-ABA9-43A14F688406}" type="presParOf" srcId="{FDF37A78-EF58-41C6-9533-672626826F6C}" destId="{5BC0A269-03B2-4A1F-872A-1F1875591DF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931206-0D68-4AC9-B2ED-78EF6F660F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76D7589-9157-4A1D-B72E-230D127DB05A}">
      <dgm:prSet/>
      <dgm:spPr/>
      <dgm:t>
        <a:bodyPr/>
        <a:lstStyle/>
        <a:p>
          <a:r>
            <a:rPr lang="en-GB"/>
            <a:t>Title Page</a:t>
          </a:r>
          <a:endParaRPr lang="en-US"/>
        </a:p>
      </dgm:t>
    </dgm:pt>
    <dgm:pt modelId="{FCA617F3-7011-4416-9BD0-C956BAA7F9A2}" type="parTrans" cxnId="{50959928-747D-4A06-864D-5B552EF64E96}">
      <dgm:prSet/>
      <dgm:spPr/>
      <dgm:t>
        <a:bodyPr/>
        <a:lstStyle/>
        <a:p>
          <a:endParaRPr lang="en-US"/>
        </a:p>
      </dgm:t>
    </dgm:pt>
    <dgm:pt modelId="{634A4127-1AAB-48EB-BCD3-FBD8C9BA2BAC}" type="sibTrans" cxnId="{50959928-747D-4A06-864D-5B552EF64E96}">
      <dgm:prSet/>
      <dgm:spPr/>
      <dgm:t>
        <a:bodyPr/>
        <a:lstStyle/>
        <a:p>
          <a:endParaRPr lang="en-US"/>
        </a:p>
      </dgm:t>
    </dgm:pt>
    <dgm:pt modelId="{E650F90F-388E-4945-ACFE-8D8B450FABA4}">
      <dgm:prSet/>
      <dgm:spPr/>
      <dgm:t>
        <a:bodyPr/>
        <a:lstStyle/>
        <a:p>
          <a:r>
            <a:rPr lang="en-GB"/>
            <a:t>Contents Page</a:t>
          </a:r>
          <a:endParaRPr lang="en-US"/>
        </a:p>
      </dgm:t>
    </dgm:pt>
    <dgm:pt modelId="{9711AFF0-DBE3-44AE-B3B1-8B315E370B7C}" type="parTrans" cxnId="{324A8BAD-13A5-4E64-835A-119C8A156E6F}">
      <dgm:prSet/>
      <dgm:spPr/>
      <dgm:t>
        <a:bodyPr/>
        <a:lstStyle/>
        <a:p>
          <a:endParaRPr lang="en-US"/>
        </a:p>
      </dgm:t>
    </dgm:pt>
    <dgm:pt modelId="{92234659-9818-49E5-B850-9215E225137A}" type="sibTrans" cxnId="{324A8BAD-13A5-4E64-835A-119C8A156E6F}">
      <dgm:prSet/>
      <dgm:spPr/>
      <dgm:t>
        <a:bodyPr/>
        <a:lstStyle/>
        <a:p>
          <a:endParaRPr lang="en-US"/>
        </a:p>
      </dgm:t>
    </dgm:pt>
    <dgm:pt modelId="{7C9F31DD-456E-4E45-BD77-C6C41A2C2E95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Marketing plan background</a:t>
          </a:r>
          <a:endParaRPr lang="en-US" dirty="0"/>
        </a:p>
      </dgm:t>
    </dgm:pt>
    <dgm:pt modelId="{E7315E64-8E79-4966-B8E9-62C44504F25D}" type="parTrans" cxnId="{68D8C5C0-2CCE-4E52-BDEF-D29A4755A9BD}">
      <dgm:prSet/>
      <dgm:spPr/>
      <dgm:t>
        <a:bodyPr/>
        <a:lstStyle/>
        <a:p>
          <a:endParaRPr lang="en-US"/>
        </a:p>
      </dgm:t>
    </dgm:pt>
    <dgm:pt modelId="{940548EF-FE44-4EEC-AD6C-7A42D55EF8BB}" type="sibTrans" cxnId="{68D8C5C0-2CCE-4E52-BDEF-D29A4755A9BD}">
      <dgm:prSet/>
      <dgm:spPr/>
      <dgm:t>
        <a:bodyPr/>
        <a:lstStyle/>
        <a:p>
          <a:endParaRPr lang="en-US"/>
        </a:p>
      </dgm:t>
    </dgm:pt>
    <dgm:pt modelId="{F760FF88-4043-4066-988D-5B91109E35D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The theoretical framework</a:t>
          </a:r>
          <a:endParaRPr lang="en-US" dirty="0"/>
        </a:p>
      </dgm:t>
    </dgm:pt>
    <dgm:pt modelId="{39D25E32-F315-4B58-980F-7D2766FA48D4}" type="parTrans" cxnId="{B49BBF9F-32EF-43AF-8985-B0BA4D3FBF33}">
      <dgm:prSet/>
      <dgm:spPr/>
      <dgm:t>
        <a:bodyPr/>
        <a:lstStyle/>
        <a:p>
          <a:endParaRPr lang="en-US"/>
        </a:p>
      </dgm:t>
    </dgm:pt>
    <dgm:pt modelId="{EE352BFD-4BA5-420E-960A-023304AB7E84}" type="sibTrans" cxnId="{B49BBF9F-32EF-43AF-8985-B0BA4D3FBF33}">
      <dgm:prSet/>
      <dgm:spPr/>
      <dgm:t>
        <a:bodyPr/>
        <a:lstStyle/>
        <a:p>
          <a:endParaRPr lang="en-US"/>
        </a:p>
      </dgm:t>
    </dgm:pt>
    <dgm:pt modelId="{C10DEEEF-6490-4529-80A6-447FA979EA82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dirty="0"/>
            <a:t>Implementation plan</a:t>
          </a:r>
          <a:endParaRPr lang="en-US" dirty="0"/>
        </a:p>
      </dgm:t>
    </dgm:pt>
    <dgm:pt modelId="{DED42755-2C4B-4000-9CBB-A30694BF4C28}" type="parTrans" cxnId="{08288472-0612-4611-9D5A-8C96E93C288E}">
      <dgm:prSet/>
      <dgm:spPr/>
      <dgm:t>
        <a:bodyPr/>
        <a:lstStyle/>
        <a:p>
          <a:endParaRPr lang="en-US"/>
        </a:p>
      </dgm:t>
    </dgm:pt>
    <dgm:pt modelId="{FDDBA28C-9ACA-4BCE-A6FB-27ACC4FE9DE9}" type="sibTrans" cxnId="{08288472-0612-4611-9D5A-8C96E93C288E}">
      <dgm:prSet/>
      <dgm:spPr/>
      <dgm:t>
        <a:bodyPr/>
        <a:lstStyle/>
        <a:p>
          <a:endParaRPr lang="en-US"/>
        </a:p>
      </dgm:t>
    </dgm:pt>
    <dgm:pt modelId="{A7263401-0DB5-4484-9A87-06D845EFDC59}">
      <dgm:prSet/>
      <dgm:spPr/>
      <dgm:t>
        <a:bodyPr/>
        <a:lstStyle/>
        <a:p>
          <a:r>
            <a:rPr lang="en-GB"/>
            <a:t>List of References</a:t>
          </a:r>
          <a:endParaRPr lang="en-US"/>
        </a:p>
      </dgm:t>
    </dgm:pt>
    <dgm:pt modelId="{AC67A737-CB62-4539-9892-7DDEBEA2B87A}" type="parTrans" cxnId="{4D3C7F78-4A82-4FFE-A466-DD5496866983}">
      <dgm:prSet/>
      <dgm:spPr/>
      <dgm:t>
        <a:bodyPr/>
        <a:lstStyle/>
        <a:p>
          <a:endParaRPr lang="en-US"/>
        </a:p>
      </dgm:t>
    </dgm:pt>
    <dgm:pt modelId="{5E753868-C382-4DAD-B0DD-C708AF729821}" type="sibTrans" cxnId="{4D3C7F78-4A82-4FFE-A466-DD5496866983}">
      <dgm:prSet/>
      <dgm:spPr/>
      <dgm:t>
        <a:bodyPr/>
        <a:lstStyle/>
        <a:p>
          <a:endParaRPr lang="en-US"/>
        </a:p>
      </dgm:t>
    </dgm:pt>
    <dgm:pt modelId="{7D92CD0F-8A43-4487-BE18-50ABBAE29580}">
      <dgm:prSet/>
      <dgm:spPr/>
      <dgm:t>
        <a:bodyPr/>
        <a:lstStyle/>
        <a:p>
          <a:r>
            <a:rPr lang="en-GB"/>
            <a:t>Appendices if required</a:t>
          </a:r>
          <a:endParaRPr lang="en-US"/>
        </a:p>
      </dgm:t>
    </dgm:pt>
    <dgm:pt modelId="{1BEE47B7-CCE4-43F8-A083-D8BBD113031C}" type="parTrans" cxnId="{68334310-ECE4-4E40-838F-4E142D7034FF}">
      <dgm:prSet/>
      <dgm:spPr/>
      <dgm:t>
        <a:bodyPr/>
        <a:lstStyle/>
        <a:p>
          <a:endParaRPr lang="en-US"/>
        </a:p>
      </dgm:t>
    </dgm:pt>
    <dgm:pt modelId="{7908BA61-FC7E-417F-A56B-324209071882}" type="sibTrans" cxnId="{68334310-ECE4-4E40-838F-4E142D7034FF}">
      <dgm:prSet/>
      <dgm:spPr/>
      <dgm:t>
        <a:bodyPr/>
        <a:lstStyle/>
        <a:p>
          <a:endParaRPr lang="en-US"/>
        </a:p>
      </dgm:t>
    </dgm:pt>
    <dgm:pt modelId="{3FC90076-A49E-4A5D-B9A1-DAB35EAB6B70}" type="pres">
      <dgm:prSet presAssocID="{79931206-0D68-4AC9-B2ED-78EF6F660FA0}" presName="linear" presStyleCnt="0">
        <dgm:presLayoutVars>
          <dgm:animLvl val="lvl"/>
          <dgm:resizeHandles val="exact"/>
        </dgm:presLayoutVars>
      </dgm:prSet>
      <dgm:spPr/>
    </dgm:pt>
    <dgm:pt modelId="{9DD64033-A8EA-4849-A308-E7B328579C35}" type="pres">
      <dgm:prSet presAssocID="{976D7589-9157-4A1D-B72E-230D127DB05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E5D210B-E399-4C15-8BAE-697847DBAB1E}" type="pres">
      <dgm:prSet presAssocID="{634A4127-1AAB-48EB-BCD3-FBD8C9BA2BAC}" presName="spacer" presStyleCnt="0"/>
      <dgm:spPr/>
    </dgm:pt>
    <dgm:pt modelId="{8881F4D6-6E33-4205-89E8-5D1EB8D2343A}" type="pres">
      <dgm:prSet presAssocID="{E650F90F-388E-4945-ACFE-8D8B450FABA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B1CA9EB-FA5C-4760-9C32-E8A379668155}" type="pres">
      <dgm:prSet presAssocID="{E650F90F-388E-4945-ACFE-8D8B450FABA4}" presName="childText" presStyleLbl="revTx" presStyleIdx="0" presStyleCnt="1">
        <dgm:presLayoutVars>
          <dgm:bulletEnabled val="1"/>
        </dgm:presLayoutVars>
      </dgm:prSet>
      <dgm:spPr/>
    </dgm:pt>
    <dgm:pt modelId="{21AD524F-904F-4B46-BB0E-1D8C93DE584A}" type="pres">
      <dgm:prSet presAssocID="{A7263401-0DB5-4484-9A87-06D845EFDC5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8A8098A-59F6-41A5-A66F-C621D2745E85}" type="pres">
      <dgm:prSet presAssocID="{5E753868-C382-4DAD-B0DD-C708AF729821}" presName="spacer" presStyleCnt="0"/>
      <dgm:spPr/>
    </dgm:pt>
    <dgm:pt modelId="{C5CC1B6D-ED0E-45CC-83EE-8A43F95F7D04}" type="pres">
      <dgm:prSet presAssocID="{7D92CD0F-8A43-4487-BE18-50ABBAE2958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ED2ED0E-6992-49E0-81FE-C1BCED9DBCEA}" type="presOf" srcId="{E650F90F-388E-4945-ACFE-8D8B450FABA4}" destId="{8881F4D6-6E33-4205-89E8-5D1EB8D2343A}" srcOrd="0" destOrd="0" presId="urn:microsoft.com/office/officeart/2005/8/layout/vList2"/>
    <dgm:cxn modelId="{68334310-ECE4-4E40-838F-4E142D7034FF}" srcId="{79931206-0D68-4AC9-B2ED-78EF6F660FA0}" destId="{7D92CD0F-8A43-4487-BE18-50ABBAE29580}" srcOrd="3" destOrd="0" parTransId="{1BEE47B7-CCE4-43F8-A083-D8BBD113031C}" sibTransId="{7908BA61-FC7E-417F-A56B-324209071882}"/>
    <dgm:cxn modelId="{50959928-747D-4A06-864D-5B552EF64E96}" srcId="{79931206-0D68-4AC9-B2ED-78EF6F660FA0}" destId="{976D7589-9157-4A1D-B72E-230D127DB05A}" srcOrd="0" destOrd="0" parTransId="{FCA617F3-7011-4416-9BD0-C956BAA7F9A2}" sibTransId="{634A4127-1AAB-48EB-BCD3-FBD8C9BA2BAC}"/>
    <dgm:cxn modelId="{31F9E035-8821-4F91-B7A7-D81F992F4D18}" type="presOf" srcId="{F760FF88-4043-4066-988D-5B91109E35D3}" destId="{6B1CA9EB-FA5C-4760-9C32-E8A379668155}" srcOrd="0" destOrd="1" presId="urn:microsoft.com/office/officeart/2005/8/layout/vList2"/>
    <dgm:cxn modelId="{A51D2564-8D70-496F-B74B-F7C3065D40AF}" type="presOf" srcId="{976D7589-9157-4A1D-B72E-230D127DB05A}" destId="{9DD64033-A8EA-4849-A308-E7B328579C35}" srcOrd="0" destOrd="0" presId="urn:microsoft.com/office/officeart/2005/8/layout/vList2"/>
    <dgm:cxn modelId="{08288472-0612-4611-9D5A-8C96E93C288E}" srcId="{E650F90F-388E-4945-ACFE-8D8B450FABA4}" destId="{C10DEEEF-6490-4529-80A6-447FA979EA82}" srcOrd="2" destOrd="0" parTransId="{DED42755-2C4B-4000-9CBB-A30694BF4C28}" sibTransId="{FDDBA28C-9ACA-4BCE-A6FB-27ACC4FE9DE9}"/>
    <dgm:cxn modelId="{4D3C7F78-4A82-4FFE-A466-DD5496866983}" srcId="{79931206-0D68-4AC9-B2ED-78EF6F660FA0}" destId="{A7263401-0DB5-4484-9A87-06D845EFDC59}" srcOrd="2" destOrd="0" parTransId="{AC67A737-CB62-4539-9892-7DDEBEA2B87A}" sibTransId="{5E753868-C382-4DAD-B0DD-C708AF729821}"/>
    <dgm:cxn modelId="{E537A682-DFDA-4F0A-9129-0258102F1760}" type="presOf" srcId="{7D92CD0F-8A43-4487-BE18-50ABBAE29580}" destId="{C5CC1B6D-ED0E-45CC-83EE-8A43F95F7D04}" srcOrd="0" destOrd="0" presId="urn:microsoft.com/office/officeart/2005/8/layout/vList2"/>
    <dgm:cxn modelId="{430C838A-0C44-41AE-B82D-5C8E5D56B0D2}" type="presOf" srcId="{C10DEEEF-6490-4529-80A6-447FA979EA82}" destId="{6B1CA9EB-FA5C-4760-9C32-E8A379668155}" srcOrd="0" destOrd="2" presId="urn:microsoft.com/office/officeart/2005/8/layout/vList2"/>
    <dgm:cxn modelId="{B49BBF9F-32EF-43AF-8985-B0BA4D3FBF33}" srcId="{E650F90F-388E-4945-ACFE-8D8B450FABA4}" destId="{F760FF88-4043-4066-988D-5B91109E35D3}" srcOrd="1" destOrd="0" parTransId="{39D25E32-F315-4B58-980F-7D2766FA48D4}" sibTransId="{EE352BFD-4BA5-420E-960A-023304AB7E84}"/>
    <dgm:cxn modelId="{324A8BAD-13A5-4E64-835A-119C8A156E6F}" srcId="{79931206-0D68-4AC9-B2ED-78EF6F660FA0}" destId="{E650F90F-388E-4945-ACFE-8D8B450FABA4}" srcOrd="1" destOrd="0" parTransId="{9711AFF0-DBE3-44AE-B3B1-8B315E370B7C}" sibTransId="{92234659-9818-49E5-B850-9215E225137A}"/>
    <dgm:cxn modelId="{318591B3-7B1F-452E-87EE-7F8A601D70FD}" type="presOf" srcId="{7C9F31DD-456E-4E45-BD77-C6C41A2C2E95}" destId="{6B1CA9EB-FA5C-4760-9C32-E8A379668155}" srcOrd="0" destOrd="0" presId="urn:microsoft.com/office/officeart/2005/8/layout/vList2"/>
    <dgm:cxn modelId="{68D8C5C0-2CCE-4E52-BDEF-D29A4755A9BD}" srcId="{E650F90F-388E-4945-ACFE-8D8B450FABA4}" destId="{7C9F31DD-456E-4E45-BD77-C6C41A2C2E95}" srcOrd="0" destOrd="0" parTransId="{E7315E64-8E79-4966-B8E9-62C44504F25D}" sibTransId="{940548EF-FE44-4EEC-AD6C-7A42D55EF8BB}"/>
    <dgm:cxn modelId="{A2C532C1-5FC0-43F6-AEDA-4721E00A9E0E}" type="presOf" srcId="{A7263401-0DB5-4484-9A87-06D845EFDC59}" destId="{21AD524F-904F-4B46-BB0E-1D8C93DE584A}" srcOrd="0" destOrd="0" presId="urn:microsoft.com/office/officeart/2005/8/layout/vList2"/>
    <dgm:cxn modelId="{61AFB5C2-A47B-4FF9-97D2-7A08BB0F85F8}" type="presOf" srcId="{79931206-0D68-4AC9-B2ED-78EF6F660FA0}" destId="{3FC90076-A49E-4A5D-B9A1-DAB35EAB6B70}" srcOrd="0" destOrd="0" presId="urn:microsoft.com/office/officeart/2005/8/layout/vList2"/>
    <dgm:cxn modelId="{EA9646E0-D52E-46B6-AA7F-E291BA3F54BF}" type="presParOf" srcId="{3FC90076-A49E-4A5D-B9A1-DAB35EAB6B70}" destId="{9DD64033-A8EA-4849-A308-E7B328579C35}" srcOrd="0" destOrd="0" presId="urn:microsoft.com/office/officeart/2005/8/layout/vList2"/>
    <dgm:cxn modelId="{EA608D47-1FC2-40DC-A6B8-8198D7384E94}" type="presParOf" srcId="{3FC90076-A49E-4A5D-B9A1-DAB35EAB6B70}" destId="{8E5D210B-E399-4C15-8BAE-697847DBAB1E}" srcOrd="1" destOrd="0" presId="urn:microsoft.com/office/officeart/2005/8/layout/vList2"/>
    <dgm:cxn modelId="{F09E6D19-DF0F-4B4A-B8E2-945E03AE65F1}" type="presParOf" srcId="{3FC90076-A49E-4A5D-B9A1-DAB35EAB6B70}" destId="{8881F4D6-6E33-4205-89E8-5D1EB8D2343A}" srcOrd="2" destOrd="0" presId="urn:microsoft.com/office/officeart/2005/8/layout/vList2"/>
    <dgm:cxn modelId="{90C6E19C-73AF-498B-B146-AC640AC021D3}" type="presParOf" srcId="{3FC90076-A49E-4A5D-B9A1-DAB35EAB6B70}" destId="{6B1CA9EB-FA5C-4760-9C32-E8A379668155}" srcOrd="3" destOrd="0" presId="urn:microsoft.com/office/officeart/2005/8/layout/vList2"/>
    <dgm:cxn modelId="{8464B516-830C-4FF1-A211-C89C87E4480C}" type="presParOf" srcId="{3FC90076-A49E-4A5D-B9A1-DAB35EAB6B70}" destId="{21AD524F-904F-4B46-BB0E-1D8C93DE584A}" srcOrd="4" destOrd="0" presId="urn:microsoft.com/office/officeart/2005/8/layout/vList2"/>
    <dgm:cxn modelId="{4661273E-1496-40B9-95A0-8E54C258DDBC}" type="presParOf" srcId="{3FC90076-A49E-4A5D-B9A1-DAB35EAB6B70}" destId="{68A8098A-59F6-41A5-A66F-C621D2745E85}" srcOrd="5" destOrd="0" presId="urn:microsoft.com/office/officeart/2005/8/layout/vList2"/>
    <dgm:cxn modelId="{03760C97-89A3-42AA-9A83-A02B15E591F7}" type="presParOf" srcId="{3FC90076-A49E-4A5D-B9A1-DAB35EAB6B70}" destId="{C5CC1B6D-ED0E-45CC-83EE-8A43F95F7D0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BDF18-4016-4B76-B532-6E5BB903D930}">
      <dsp:nvSpPr>
        <dsp:cNvPr id="0" name=""/>
        <dsp:cNvSpPr/>
      </dsp:nvSpPr>
      <dsp:spPr>
        <a:xfrm>
          <a:off x="2044800" y="174437"/>
          <a:ext cx="2196000" cy="21960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17101718-C6B1-43D6-BBE2-0BBCA9CC8AF4}">
      <dsp:nvSpPr>
        <dsp:cNvPr id="0" name=""/>
        <dsp:cNvSpPr/>
      </dsp:nvSpPr>
      <dsp:spPr>
        <a:xfrm>
          <a:off x="251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BE5479-34E1-432D-A4F3-96838F8D3270}">
      <dsp:nvSpPr>
        <dsp:cNvPr id="0" name=""/>
        <dsp:cNvSpPr/>
      </dsp:nvSpPr>
      <dsp:spPr>
        <a:xfrm>
          <a:off x="134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/>
            <a:t>If you would like to make an appointment, please email to arrange a convenient day and time.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/>
            <a:t>z.Mohammadi@greenwich.ac.uk </a:t>
          </a:r>
          <a:endParaRPr lang="en-US" sz="1200" kern="1200" dirty="0"/>
        </a:p>
      </dsp:txBody>
      <dsp:txXfrm>
        <a:off x="1342800" y="3054438"/>
        <a:ext cx="3600000" cy="720000"/>
      </dsp:txXfrm>
    </dsp:sp>
    <dsp:sp modelId="{C2161E63-8421-4D6A-9346-28F3B24CFC9F}">
      <dsp:nvSpPr>
        <dsp:cNvPr id="0" name=""/>
        <dsp:cNvSpPr/>
      </dsp:nvSpPr>
      <dsp:spPr>
        <a:xfrm>
          <a:off x="6274800" y="174437"/>
          <a:ext cx="2196000" cy="219600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5FB0257E-5960-4029-B98D-A5CAAEE2FFA0}">
      <dsp:nvSpPr>
        <dsp:cNvPr id="0" name=""/>
        <dsp:cNvSpPr/>
      </dsp:nvSpPr>
      <dsp:spPr>
        <a:xfrm>
          <a:off x="6742800" y="6424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1CEE7F-DA73-42AB-9643-084DD979BC77}">
      <dsp:nvSpPr>
        <dsp:cNvPr id="0" name=""/>
        <dsp:cNvSpPr/>
      </dsp:nvSpPr>
      <dsp:spPr>
        <a:xfrm>
          <a:off x="5572800" y="305443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 dirty="0">
              <a:solidFill>
                <a:schemeClr val="bg2">
                  <a:lumMod val="25000"/>
                </a:schemeClr>
              </a:solidFill>
            </a:rPr>
            <a:t>Meetings can take place face to face or on Teams</a:t>
          </a:r>
          <a:endParaRPr lang="en-US" sz="1200" kern="1200" dirty="0">
            <a:solidFill>
              <a:schemeClr val="bg2">
                <a:lumMod val="25000"/>
              </a:schemeClr>
            </a:solidFill>
          </a:endParaRPr>
        </a:p>
      </dsp:txBody>
      <dsp:txXfrm>
        <a:off x="5572800" y="3054438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E428F-1D60-4F12-8A1F-B93E538E006A}">
      <dsp:nvSpPr>
        <dsp:cNvPr id="0" name=""/>
        <dsp:cNvSpPr/>
      </dsp:nvSpPr>
      <dsp:spPr>
        <a:xfrm>
          <a:off x="679050" y="28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D58C9-0B26-4B7B-9F16-4F667C43B181}">
      <dsp:nvSpPr>
        <dsp:cNvPr id="0" name=""/>
        <dsp:cNvSpPr/>
      </dsp:nvSpPr>
      <dsp:spPr>
        <a:xfrm>
          <a:off x="1081237" y="68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D7EB5-85A9-4D24-AA36-414C97B39C4A}">
      <dsp:nvSpPr>
        <dsp:cNvPr id="0" name=""/>
        <dsp:cNvSpPr/>
      </dsp:nvSpPr>
      <dsp:spPr>
        <a:xfrm>
          <a:off x="75768" y="2761938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cap="none" dirty="0"/>
            <a:t>To manage your learning experience on this module including reading and assessment</a:t>
          </a:r>
          <a:endParaRPr lang="en-US" sz="1600" b="1" kern="1200" cap="none" dirty="0"/>
        </a:p>
      </dsp:txBody>
      <dsp:txXfrm>
        <a:off x="75768" y="2761938"/>
        <a:ext cx="3093750" cy="900000"/>
      </dsp:txXfrm>
    </dsp:sp>
    <dsp:sp modelId="{B5B615A9-69E0-478C-BF01-FA62E2137092}">
      <dsp:nvSpPr>
        <dsp:cNvPr id="0" name=""/>
        <dsp:cNvSpPr/>
      </dsp:nvSpPr>
      <dsp:spPr>
        <a:xfrm>
          <a:off x="4314206" y="28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DA0AD-556B-4C90-A274-05E0EBE5E2EC}">
      <dsp:nvSpPr>
        <dsp:cNvPr id="0" name=""/>
        <dsp:cNvSpPr/>
      </dsp:nvSpPr>
      <dsp:spPr>
        <a:xfrm>
          <a:off x="4716393" y="68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02D87-667A-474C-9532-03B42410349C}">
      <dsp:nvSpPr>
        <dsp:cNvPr id="0" name=""/>
        <dsp:cNvSpPr/>
      </dsp:nvSpPr>
      <dsp:spPr>
        <a:xfrm>
          <a:off x="3710925" y="2761938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cap="none" dirty="0">
              <a:solidFill>
                <a:schemeClr val="bg2">
                  <a:lumMod val="50000"/>
                </a:schemeClr>
              </a:solidFill>
            </a:rPr>
            <a:t>To be able to access the resources you need with confidence</a:t>
          </a:r>
          <a:endParaRPr lang="en-US" sz="1600" b="1" kern="1200" cap="none" dirty="0">
            <a:solidFill>
              <a:schemeClr val="bg2">
                <a:lumMod val="50000"/>
              </a:schemeClr>
            </a:solidFill>
          </a:endParaRPr>
        </a:p>
      </dsp:txBody>
      <dsp:txXfrm>
        <a:off x="3710925" y="2761938"/>
        <a:ext cx="3093750" cy="900000"/>
      </dsp:txXfrm>
    </dsp:sp>
    <dsp:sp modelId="{AA78072B-4EE4-4AD6-8193-2D782C757D77}">
      <dsp:nvSpPr>
        <dsp:cNvPr id="0" name=""/>
        <dsp:cNvSpPr/>
      </dsp:nvSpPr>
      <dsp:spPr>
        <a:xfrm>
          <a:off x="7949362" y="28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8100F4-E985-4A3D-B82B-B7BD1467B880}">
      <dsp:nvSpPr>
        <dsp:cNvPr id="0" name=""/>
        <dsp:cNvSpPr/>
      </dsp:nvSpPr>
      <dsp:spPr>
        <a:xfrm>
          <a:off x="8351550" y="68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103F75-CDFA-4324-8E2E-6255DC9A513F}">
      <dsp:nvSpPr>
        <dsp:cNvPr id="0" name=""/>
        <dsp:cNvSpPr/>
      </dsp:nvSpPr>
      <dsp:spPr>
        <a:xfrm>
          <a:off x="7346081" y="2761938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b="1" kern="1200" cap="none" dirty="0">
              <a:solidFill>
                <a:schemeClr val="accent4">
                  <a:lumMod val="75000"/>
                </a:schemeClr>
              </a:solidFill>
            </a:rPr>
            <a:t>To appreciate why it is important for you, as an MA events student, to study relationship marketing and the customer experience</a:t>
          </a:r>
          <a:endParaRPr lang="en-US" sz="1600" b="1" kern="1200" cap="none" dirty="0">
            <a:solidFill>
              <a:schemeClr val="accent4">
                <a:lumMod val="75000"/>
              </a:schemeClr>
            </a:solidFill>
          </a:endParaRPr>
        </a:p>
      </dsp:txBody>
      <dsp:txXfrm>
        <a:off x="7346081" y="2761938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80424-8DC9-4C91-8569-A4413CF0A2D4}">
      <dsp:nvSpPr>
        <dsp:cNvPr id="0" name=""/>
        <dsp:cNvSpPr/>
      </dsp:nvSpPr>
      <dsp:spPr>
        <a:xfrm>
          <a:off x="122133" y="603845"/>
          <a:ext cx="3012632" cy="301263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Relationship Marketing</a:t>
          </a:r>
        </a:p>
      </dsp:txBody>
      <dsp:txXfrm>
        <a:off x="542816" y="959099"/>
        <a:ext cx="1737013" cy="2302123"/>
      </dsp:txXfrm>
    </dsp:sp>
    <dsp:sp modelId="{19525495-C199-4A88-99F4-70EAFD2D2EDD}">
      <dsp:nvSpPr>
        <dsp:cNvPr id="0" name=""/>
        <dsp:cNvSpPr/>
      </dsp:nvSpPr>
      <dsp:spPr>
        <a:xfrm>
          <a:off x="2293400" y="603845"/>
          <a:ext cx="3012632" cy="3012632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Experiential Marketing</a:t>
          </a:r>
        </a:p>
      </dsp:txBody>
      <dsp:txXfrm>
        <a:off x="3148336" y="959099"/>
        <a:ext cx="1737013" cy="23021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11D8B2-8C26-447E-B5C6-DEB8CE6609EA}">
      <dsp:nvSpPr>
        <dsp:cNvPr id="0" name=""/>
        <dsp:cNvSpPr/>
      </dsp:nvSpPr>
      <dsp:spPr>
        <a:xfrm>
          <a:off x="570194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Week 19 – Introduction to Module &amp; Assignment Briefing (1) &amp; Marketing as a Paradigm (2)</a:t>
          </a:r>
          <a:endParaRPr lang="en-US" sz="1400" kern="1200" dirty="0"/>
        </a:p>
      </dsp:txBody>
      <dsp:txXfrm>
        <a:off x="613550" y="44065"/>
        <a:ext cx="2380449" cy="1393584"/>
      </dsp:txXfrm>
    </dsp:sp>
    <dsp:sp modelId="{23301B4B-4718-49D5-A320-C39F9A6C8A9D}">
      <dsp:nvSpPr>
        <dsp:cNvPr id="0" name=""/>
        <dsp:cNvSpPr/>
      </dsp:nvSpPr>
      <dsp:spPr>
        <a:xfrm>
          <a:off x="3254465" y="434929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54465" y="557300"/>
        <a:ext cx="366127" cy="367113"/>
      </dsp:txXfrm>
    </dsp:sp>
    <dsp:sp modelId="{2616280C-E3C2-45C7-ACD7-E2ACDA3E7A0A}">
      <dsp:nvSpPr>
        <dsp:cNvPr id="0" name=""/>
        <dsp:cNvSpPr/>
      </dsp:nvSpPr>
      <dsp:spPr>
        <a:xfrm>
          <a:off x="4024219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Week 20 – Event Marketing Contexts (3) &amp; Relationship Marketing Theory (4) </a:t>
          </a:r>
          <a:endParaRPr lang="en-US" sz="1400" kern="1200"/>
        </a:p>
      </dsp:txBody>
      <dsp:txXfrm>
        <a:off x="4067575" y="44065"/>
        <a:ext cx="2380449" cy="1393584"/>
      </dsp:txXfrm>
    </dsp:sp>
    <dsp:sp modelId="{A816A2C9-A37E-4910-9D21-D58276591430}">
      <dsp:nvSpPr>
        <dsp:cNvPr id="0" name=""/>
        <dsp:cNvSpPr/>
      </dsp:nvSpPr>
      <dsp:spPr>
        <a:xfrm>
          <a:off x="6708490" y="434929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708490" y="557300"/>
        <a:ext cx="366127" cy="367113"/>
      </dsp:txXfrm>
    </dsp:sp>
    <dsp:sp modelId="{14204F27-B4D9-4B18-A0BD-E97711ECD8A6}">
      <dsp:nvSpPr>
        <dsp:cNvPr id="0" name=""/>
        <dsp:cNvSpPr/>
      </dsp:nvSpPr>
      <dsp:spPr>
        <a:xfrm>
          <a:off x="7478244" y="709"/>
          <a:ext cx="2467161" cy="14802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Week 21 - Understanding the Customer Experience (5) &amp; Customer Experience and Customer Loyalty (6)</a:t>
          </a:r>
          <a:endParaRPr lang="en-US" sz="1400" kern="1200"/>
        </a:p>
      </dsp:txBody>
      <dsp:txXfrm>
        <a:off x="7521600" y="44065"/>
        <a:ext cx="2380449" cy="1393584"/>
      </dsp:txXfrm>
    </dsp:sp>
    <dsp:sp modelId="{B8AD15CF-103F-4C97-8F37-C8C73272AB6C}">
      <dsp:nvSpPr>
        <dsp:cNvPr id="0" name=""/>
        <dsp:cNvSpPr/>
      </dsp:nvSpPr>
      <dsp:spPr>
        <a:xfrm rot="5400000">
          <a:off x="8450306" y="1653707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8528269" y="1698116"/>
        <a:ext cx="367113" cy="366127"/>
      </dsp:txXfrm>
    </dsp:sp>
    <dsp:sp modelId="{A8155C13-6971-4510-9438-E2671C3693C6}">
      <dsp:nvSpPr>
        <dsp:cNvPr id="0" name=""/>
        <dsp:cNvSpPr/>
      </dsp:nvSpPr>
      <dsp:spPr>
        <a:xfrm>
          <a:off x="7478244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Week 22 – Creating events for different customer segments (7) &amp; Events as platforms for building relationships (8)</a:t>
          </a:r>
          <a:endParaRPr lang="en-US" sz="1400" kern="1200"/>
        </a:p>
      </dsp:txBody>
      <dsp:txXfrm>
        <a:off x="7521600" y="2511226"/>
        <a:ext cx="2380449" cy="1393584"/>
      </dsp:txXfrm>
    </dsp:sp>
    <dsp:sp modelId="{6B07856A-0D99-4724-BA88-0EED49409D22}">
      <dsp:nvSpPr>
        <dsp:cNvPr id="0" name=""/>
        <dsp:cNvSpPr/>
      </dsp:nvSpPr>
      <dsp:spPr>
        <a:xfrm rot="10800000">
          <a:off x="6738096" y="2902090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6895007" y="3024461"/>
        <a:ext cx="366127" cy="367113"/>
      </dsp:txXfrm>
    </dsp:sp>
    <dsp:sp modelId="{E44BA5BC-3392-4667-B5A6-68238195C078}">
      <dsp:nvSpPr>
        <dsp:cNvPr id="0" name=""/>
        <dsp:cNvSpPr/>
      </dsp:nvSpPr>
      <dsp:spPr>
        <a:xfrm>
          <a:off x="4024219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Week 23 – Co-creating relationships and experiences through technologies/social media (9) &amp; creating an experiential and relationship marketing plan (10)</a:t>
          </a:r>
          <a:endParaRPr lang="en-US" sz="1400" kern="1200"/>
        </a:p>
      </dsp:txBody>
      <dsp:txXfrm>
        <a:off x="4067575" y="2511226"/>
        <a:ext cx="2380449" cy="1393584"/>
      </dsp:txXfrm>
    </dsp:sp>
    <dsp:sp modelId="{2061C715-2D53-49F3-8D69-95EE5C7A36E1}">
      <dsp:nvSpPr>
        <dsp:cNvPr id="0" name=""/>
        <dsp:cNvSpPr/>
      </dsp:nvSpPr>
      <dsp:spPr>
        <a:xfrm rot="10800000">
          <a:off x="3284071" y="2902090"/>
          <a:ext cx="523038" cy="6118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440982" y="3024461"/>
        <a:ext cx="366127" cy="367113"/>
      </dsp:txXfrm>
    </dsp:sp>
    <dsp:sp modelId="{2F986B2B-D00D-437F-89FB-5C7945AE22DF}">
      <dsp:nvSpPr>
        <dsp:cNvPr id="0" name=""/>
        <dsp:cNvSpPr/>
      </dsp:nvSpPr>
      <dsp:spPr>
        <a:xfrm>
          <a:off x="570194" y="2467870"/>
          <a:ext cx="2467161" cy="14802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Week 24 – Assignment support: Marketing Plan briefing and Q&amp;A/peer-to-peer assignment discussions (11 &amp; 12)</a:t>
          </a:r>
          <a:endParaRPr lang="en-US" sz="1400" kern="1200"/>
        </a:p>
      </dsp:txBody>
      <dsp:txXfrm>
        <a:off x="613550" y="2511226"/>
        <a:ext cx="2380449" cy="13935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DBED7-3D45-49F1-BF05-900FF9D33F8C}">
      <dsp:nvSpPr>
        <dsp:cNvPr id="0" name=""/>
        <dsp:cNvSpPr/>
      </dsp:nvSpPr>
      <dsp:spPr>
        <a:xfrm>
          <a:off x="0" y="492"/>
          <a:ext cx="10039416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86BB5-E5D2-41B4-B4F2-E69F18EE2F52}">
      <dsp:nvSpPr>
        <dsp:cNvPr id="0" name=""/>
        <dsp:cNvSpPr/>
      </dsp:nvSpPr>
      <dsp:spPr>
        <a:xfrm>
          <a:off x="348965" y="260053"/>
          <a:ext cx="634482" cy="6344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EE17D8-F87B-4936-BB00-1729C223C4C6}">
      <dsp:nvSpPr>
        <dsp:cNvPr id="0" name=""/>
        <dsp:cNvSpPr/>
      </dsp:nvSpPr>
      <dsp:spPr>
        <a:xfrm>
          <a:off x="1332412" y="492"/>
          <a:ext cx="8707003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u="sng" kern="1200"/>
            <a:t>Background reading for each topic </a:t>
          </a:r>
          <a:r>
            <a:rPr lang="en-GB" sz="2200" kern="1200"/>
            <a:t>is to deepen your knowledge of the subject</a:t>
          </a:r>
          <a:endParaRPr lang="en-US" sz="2200" kern="1200"/>
        </a:p>
      </dsp:txBody>
      <dsp:txXfrm>
        <a:off x="1332412" y="492"/>
        <a:ext cx="8707003" cy="1153604"/>
      </dsp:txXfrm>
    </dsp:sp>
    <dsp:sp modelId="{F633A535-E7B1-4E6D-B9DB-39583B5740ED}">
      <dsp:nvSpPr>
        <dsp:cNvPr id="0" name=""/>
        <dsp:cNvSpPr/>
      </dsp:nvSpPr>
      <dsp:spPr>
        <a:xfrm>
          <a:off x="0" y="1442497"/>
          <a:ext cx="10039416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8937DB-ACE3-4192-A363-0ACFB3A72E3D}">
      <dsp:nvSpPr>
        <dsp:cNvPr id="0" name=""/>
        <dsp:cNvSpPr/>
      </dsp:nvSpPr>
      <dsp:spPr>
        <a:xfrm>
          <a:off x="348965" y="1702058"/>
          <a:ext cx="634482" cy="6344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CB04A-85F8-43D5-9F43-AE2233E0A761}">
      <dsp:nvSpPr>
        <dsp:cNvPr id="0" name=""/>
        <dsp:cNvSpPr/>
      </dsp:nvSpPr>
      <dsp:spPr>
        <a:xfrm>
          <a:off x="1332412" y="1442497"/>
          <a:ext cx="8707003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u="sng" kern="1200"/>
            <a:t>Tutorial readin</a:t>
          </a:r>
          <a:r>
            <a:rPr lang="en-GB" sz="2200" kern="1200"/>
            <a:t>g which you must do in order to participate fully in the tutorial</a:t>
          </a:r>
          <a:endParaRPr lang="en-US" sz="2200" kern="1200"/>
        </a:p>
      </dsp:txBody>
      <dsp:txXfrm>
        <a:off x="1332412" y="1442497"/>
        <a:ext cx="8707003" cy="1153604"/>
      </dsp:txXfrm>
    </dsp:sp>
    <dsp:sp modelId="{288F5183-4C67-45B3-B503-00D99CD95C21}">
      <dsp:nvSpPr>
        <dsp:cNvPr id="0" name=""/>
        <dsp:cNvSpPr/>
      </dsp:nvSpPr>
      <dsp:spPr>
        <a:xfrm>
          <a:off x="0" y="2884503"/>
          <a:ext cx="10039416" cy="115360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134A31-86B3-4293-AEF6-1C6F39384BD4}">
      <dsp:nvSpPr>
        <dsp:cNvPr id="0" name=""/>
        <dsp:cNvSpPr/>
      </dsp:nvSpPr>
      <dsp:spPr>
        <a:xfrm>
          <a:off x="348965" y="3144063"/>
          <a:ext cx="634482" cy="6344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9F7AF-8B5D-42C0-8943-6A16A48F781C}">
      <dsp:nvSpPr>
        <dsp:cNvPr id="0" name=""/>
        <dsp:cNvSpPr/>
      </dsp:nvSpPr>
      <dsp:spPr>
        <a:xfrm>
          <a:off x="1332412" y="2884503"/>
          <a:ext cx="8707003" cy="1153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090" tIns="122090" rIns="122090" bIns="12209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u="sng" kern="1200"/>
            <a:t>Assessment reading </a:t>
          </a:r>
          <a:r>
            <a:rPr lang="en-GB" sz="2200" kern="1200"/>
            <a:t>which you must do to prepare for your assessment includes articles I have uploaded on Moodle as well as your own research</a:t>
          </a:r>
          <a:endParaRPr lang="en-US" sz="2200" kern="1200"/>
        </a:p>
      </dsp:txBody>
      <dsp:txXfrm>
        <a:off x="1332412" y="2884503"/>
        <a:ext cx="8707003" cy="11536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34392B-66CB-40D8-A0F4-44F52FFB257A}">
      <dsp:nvSpPr>
        <dsp:cNvPr id="0" name=""/>
        <dsp:cNvSpPr/>
      </dsp:nvSpPr>
      <dsp:spPr>
        <a:xfrm>
          <a:off x="0" y="3327889"/>
          <a:ext cx="6364224" cy="21834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 will upload all the presentations onto Moodle as resources for your essay assignment.</a:t>
          </a:r>
          <a:endParaRPr lang="en-US" sz="2800" kern="1200"/>
        </a:p>
      </dsp:txBody>
      <dsp:txXfrm>
        <a:off x="0" y="3327889"/>
        <a:ext cx="6364224" cy="2183455"/>
      </dsp:txXfrm>
    </dsp:sp>
    <dsp:sp modelId="{E024FBE9-375F-4A5B-ABDA-6BB53E0E880F}">
      <dsp:nvSpPr>
        <dsp:cNvPr id="0" name=""/>
        <dsp:cNvSpPr/>
      </dsp:nvSpPr>
      <dsp:spPr>
        <a:xfrm rot="10800000">
          <a:off x="0" y="2486"/>
          <a:ext cx="6364224" cy="3358155"/>
        </a:xfrm>
        <a:prstGeom prst="upArrowCallou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Students get into groups of five and prepare a short (10 minute) presentation applying the theories from the topic readings to an event marketing context.</a:t>
          </a:r>
          <a:endParaRPr lang="en-US" sz="2800" kern="1200"/>
        </a:p>
      </dsp:txBody>
      <dsp:txXfrm rot="10800000">
        <a:off x="0" y="2486"/>
        <a:ext cx="6364224" cy="21820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57C2C-30FD-4E23-A0ED-42C0B9780660}">
      <dsp:nvSpPr>
        <dsp:cNvPr id="0" name=""/>
        <dsp:cNvSpPr/>
      </dsp:nvSpPr>
      <dsp:spPr>
        <a:xfrm>
          <a:off x="0" y="2284"/>
          <a:ext cx="6263640" cy="1157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977691-E0AD-4E39-B195-7B6FAB1908BB}">
      <dsp:nvSpPr>
        <dsp:cNvPr id="0" name=""/>
        <dsp:cNvSpPr/>
      </dsp:nvSpPr>
      <dsp:spPr>
        <a:xfrm>
          <a:off x="350270" y="262816"/>
          <a:ext cx="636855" cy="6368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4CB37-C8ED-4F53-B101-84FCD91DA11A}">
      <dsp:nvSpPr>
        <dsp:cNvPr id="0" name=""/>
        <dsp:cNvSpPr/>
      </dsp:nvSpPr>
      <dsp:spPr>
        <a:xfrm>
          <a:off x="1337397" y="22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Students will write a 3000-word (-/=10%) marketing plan for an existing event. </a:t>
          </a:r>
          <a:endParaRPr lang="en-US" sz="1600" kern="1200"/>
        </a:p>
      </dsp:txBody>
      <dsp:txXfrm>
        <a:off x="1337397" y="2284"/>
        <a:ext cx="4926242" cy="1157919"/>
      </dsp:txXfrm>
    </dsp:sp>
    <dsp:sp modelId="{425552D0-F82D-44F6-A847-FA5A2486834F}">
      <dsp:nvSpPr>
        <dsp:cNvPr id="0" name=""/>
        <dsp:cNvSpPr/>
      </dsp:nvSpPr>
      <dsp:spPr>
        <a:xfrm>
          <a:off x="0" y="1449684"/>
          <a:ext cx="6263640" cy="1157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8418D-F7A0-4409-BD03-D49C50B23CDF}">
      <dsp:nvSpPr>
        <dsp:cNvPr id="0" name=""/>
        <dsp:cNvSpPr/>
      </dsp:nvSpPr>
      <dsp:spPr>
        <a:xfrm>
          <a:off x="350270" y="1710216"/>
          <a:ext cx="636855" cy="6368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06131-A8C6-48AA-A0B7-61B8EA324004}">
      <dsp:nvSpPr>
        <dsp:cNvPr id="0" name=""/>
        <dsp:cNvSpPr/>
      </dsp:nvSpPr>
      <dsp:spPr>
        <a:xfrm>
          <a:off x="1337397" y="1449684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The first section of the plan</a:t>
          </a:r>
          <a:r>
            <a:rPr lang="en-GB" sz="1600" kern="1200"/>
            <a:t> requires you to research the current marketing situation of your chosen event. </a:t>
          </a:r>
          <a:endParaRPr lang="en-US" sz="1600" kern="1200"/>
        </a:p>
      </dsp:txBody>
      <dsp:txXfrm>
        <a:off x="1337397" y="1449684"/>
        <a:ext cx="4926242" cy="1157919"/>
      </dsp:txXfrm>
    </dsp:sp>
    <dsp:sp modelId="{0E0E762E-4E86-404A-B051-E9142F93CCAF}">
      <dsp:nvSpPr>
        <dsp:cNvPr id="0" name=""/>
        <dsp:cNvSpPr/>
      </dsp:nvSpPr>
      <dsp:spPr>
        <a:xfrm>
          <a:off x="0" y="2897083"/>
          <a:ext cx="6263640" cy="1157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16D72-03E0-4848-9105-5BC611C45B31}">
      <dsp:nvSpPr>
        <dsp:cNvPr id="0" name=""/>
        <dsp:cNvSpPr/>
      </dsp:nvSpPr>
      <dsp:spPr>
        <a:xfrm>
          <a:off x="350270" y="3157615"/>
          <a:ext cx="636855" cy="6368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0146C-F0CA-42B4-8ADC-611C55B195A3}">
      <dsp:nvSpPr>
        <dsp:cNvPr id="0" name=""/>
        <dsp:cNvSpPr/>
      </dsp:nvSpPr>
      <dsp:spPr>
        <a:xfrm>
          <a:off x="1337397" y="28970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The second section</a:t>
          </a:r>
          <a:r>
            <a:rPr lang="en-GB" sz="1600" kern="1200"/>
            <a:t> requires you critically review the relationship marketing and the customer experience theories and literature and create a theoretical framework for your event’s marketing. </a:t>
          </a:r>
          <a:endParaRPr lang="en-US" sz="1600" kern="1200"/>
        </a:p>
      </dsp:txBody>
      <dsp:txXfrm>
        <a:off x="1337397" y="2897083"/>
        <a:ext cx="4926242" cy="1157919"/>
      </dsp:txXfrm>
    </dsp:sp>
    <dsp:sp modelId="{C4C36C22-DA3C-4F77-9497-479E7328A27B}">
      <dsp:nvSpPr>
        <dsp:cNvPr id="0" name=""/>
        <dsp:cNvSpPr/>
      </dsp:nvSpPr>
      <dsp:spPr>
        <a:xfrm>
          <a:off x="0" y="4344483"/>
          <a:ext cx="6263640" cy="115791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BEAE5-8B08-4883-B32E-2476B99B4DC8}">
      <dsp:nvSpPr>
        <dsp:cNvPr id="0" name=""/>
        <dsp:cNvSpPr/>
      </dsp:nvSpPr>
      <dsp:spPr>
        <a:xfrm>
          <a:off x="350270" y="4605015"/>
          <a:ext cx="636855" cy="6368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C0A269-03B2-4A1F-872A-1F1875591DF3}">
      <dsp:nvSpPr>
        <dsp:cNvPr id="0" name=""/>
        <dsp:cNvSpPr/>
      </dsp:nvSpPr>
      <dsp:spPr>
        <a:xfrm>
          <a:off x="1337397" y="4344483"/>
          <a:ext cx="4926242" cy="1157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547" tIns="122547" rIns="122547" bIns="12254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The third section </a:t>
          </a:r>
          <a:r>
            <a:rPr lang="en-GB" sz="1600" kern="1200"/>
            <a:t>requires you to apply the theoretical framework to create a programme of marketing activities for a specific customer segment. </a:t>
          </a:r>
          <a:endParaRPr lang="en-US" sz="1600" kern="1200"/>
        </a:p>
      </dsp:txBody>
      <dsp:txXfrm>
        <a:off x="1337397" y="4344483"/>
        <a:ext cx="4926242" cy="11579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D64033-A8EA-4849-A308-E7B328579C35}">
      <dsp:nvSpPr>
        <dsp:cNvPr id="0" name=""/>
        <dsp:cNvSpPr/>
      </dsp:nvSpPr>
      <dsp:spPr>
        <a:xfrm>
          <a:off x="0" y="33443"/>
          <a:ext cx="626364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Title Page</a:t>
          </a:r>
          <a:endParaRPr lang="en-US" sz="3800" kern="1200"/>
        </a:p>
      </dsp:txBody>
      <dsp:txXfrm>
        <a:off x="44492" y="77935"/>
        <a:ext cx="6174656" cy="822446"/>
      </dsp:txXfrm>
    </dsp:sp>
    <dsp:sp modelId="{8881F4D6-6E33-4205-89E8-5D1EB8D2343A}">
      <dsp:nvSpPr>
        <dsp:cNvPr id="0" name=""/>
        <dsp:cNvSpPr/>
      </dsp:nvSpPr>
      <dsp:spPr>
        <a:xfrm>
          <a:off x="0" y="1054313"/>
          <a:ext cx="6263640" cy="91143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Contents Page</a:t>
          </a:r>
          <a:endParaRPr lang="en-US" sz="3800" kern="1200"/>
        </a:p>
      </dsp:txBody>
      <dsp:txXfrm>
        <a:off x="44492" y="1098805"/>
        <a:ext cx="6174656" cy="822446"/>
      </dsp:txXfrm>
    </dsp:sp>
    <dsp:sp modelId="{6B1CA9EB-FA5C-4760-9C32-E8A379668155}">
      <dsp:nvSpPr>
        <dsp:cNvPr id="0" name=""/>
        <dsp:cNvSpPr/>
      </dsp:nvSpPr>
      <dsp:spPr>
        <a:xfrm>
          <a:off x="0" y="1965743"/>
          <a:ext cx="6263640" cy="1573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48260" rIns="270256" bIns="482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3000" kern="1200" dirty="0"/>
            <a:t>Marketing plan background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3000" kern="1200" dirty="0"/>
            <a:t>The theoretical framework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GB" sz="3000" kern="1200" dirty="0"/>
            <a:t>Implementation plan</a:t>
          </a:r>
          <a:endParaRPr lang="en-US" sz="3000" kern="1200" dirty="0"/>
        </a:p>
      </dsp:txBody>
      <dsp:txXfrm>
        <a:off x="0" y="1965743"/>
        <a:ext cx="6263640" cy="1573199"/>
      </dsp:txXfrm>
    </dsp:sp>
    <dsp:sp modelId="{21AD524F-904F-4B46-BB0E-1D8C93DE584A}">
      <dsp:nvSpPr>
        <dsp:cNvPr id="0" name=""/>
        <dsp:cNvSpPr/>
      </dsp:nvSpPr>
      <dsp:spPr>
        <a:xfrm>
          <a:off x="0" y="3538943"/>
          <a:ext cx="6263640" cy="91143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List of References</a:t>
          </a:r>
          <a:endParaRPr lang="en-US" sz="3800" kern="1200"/>
        </a:p>
      </dsp:txBody>
      <dsp:txXfrm>
        <a:off x="44492" y="3583435"/>
        <a:ext cx="6174656" cy="822446"/>
      </dsp:txXfrm>
    </dsp:sp>
    <dsp:sp modelId="{C5CC1B6D-ED0E-45CC-83EE-8A43F95F7D04}">
      <dsp:nvSpPr>
        <dsp:cNvPr id="0" name=""/>
        <dsp:cNvSpPr/>
      </dsp:nvSpPr>
      <dsp:spPr>
        <a:xfrm>
          <a:off x="0" y="4559813"/>
          <a:ext cx="6263640" cy="91143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kern="1200"/>
            <a:t>Appendices if required</a:t>
          </a:r>
          <a:endParaRPr lang="en-US" sz="3800" kern="1200"/>
        </a:p>
      </dsp:txBody>
      <dsp:txXfrm>
        <a:off x="44492" y="4604305"/>
        <a:ext cx="6174656" cy="822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89C10-6D8C-B147-80B8-75266BA45CC4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895E1-268D-4546-B193-6E131DC0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6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895E1-268D-4546-B193-6E131DC003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55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895E1-268D-4546-B193-6E131DC003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2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A1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000" y="2340862"/>
            <a:ext cx="9144000" cy="1170000"/>
          </a:xfrm>
        </p:spPr>
        <p:txBody>
          <a:bodyPr anchor="b"/>
          <a:lstStyle>
            <a:lvl1pPr algn="l">
              <a:defRPr sz="6000" b="1" i="0" baseline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rgbClr val="00B388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E0457B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E04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Slide Orange">
    <p:bg>
      <p:bgPr>
        <a:solidFill>
          <a:srgbClr val="E04E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2340000"/>
            <a:ext cx="10515600" cy="1170000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Chapter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000" y="3636000"/>
            <a:ext cx="9898199" cy="7040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2A1564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2A1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1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E04E39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E0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gn off Slide">
    <p:bg>
      <p:bgPr>
        <a:solidFill>
          <a:srgbClr val="2A15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2064572"/>
            <a:ext cx="2925646" cy="1293632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1104537" y="3258000"/>
            <a:ext cx="78377" cy="36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68000" y="3392425"/>
            <a:ext cx="7547400" cy="2678492"/>
          </a:xfrm>
          <a:ln>
            <a:noFill/>
          </a:ln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1200" b="0" i="0" spc="300" baseline="0">
                <a:solidFill>
                  <a:schemeClr val="bg1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>
                <a:solidFill>
                  <a:schemeClr val="bg1"/>
                </a:solidFill>
              </a:defRPr>
            </a:lvl2pPr>
            <a:lvl3pPr marL="914400" indent="0">
              <a:buClr>
                <a:srgbClr val="00B388"/>
              </a:buClr>
              <a:buNone/>
              <a:defRPr>
                <a:solidFill>
                  <a:schemeClr val="bg1"/>
                </a:solidFill>
              </a:defRPr>
            </a:lvl3pPr>
            <a:lvl4pPr marL="1371600" indent="0">
              <a:buClr>
                <a:srgbClr val="00B388"/>
              </a:buClr>
              <a:buNone/>
              <a:defRPr>
                <a:solidFill>
                  <a:schemeClr val="bg1"/>
                </a:solidFill>
              </a:defRPr>
            </a:lvl4pPr>
            <a:lvl5pPr marL="1828800" indent="0">
              <a:buClr>
                <a:srgbClr val="00B388"/>
              </a:buCl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Department Here</a:t>
            </a:r>
          </a:p>
          <a:p>
            <a:pPr lvl="0"/>
            <a:r>
              <a:rPr lang="en-GB" sz="1000" b="1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University of Greenwich</a:t>
            </a:r>
            <a:b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Old Royal Naval College</a:t>
            </a:r>
            <a:b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Park Row</a:t>
            </a:r>
            <a:b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Greenwich</a:t>
            </a:r>
            <a:b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000" b="0" i="0" u="none" strike="noStrike" kern="1200" baseline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London SE10 9LS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915400" y="0"/>
            <a:ext cx="414819" cy="2916528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 userDrawn="1"/>
        </p:nvSpPr>
        <p:spPr>
          <a:xfrm>
            <a:off x="1349974" y="6070918"/>
            <a:ext cx="9779726" cy="78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tacoma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tacoma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tacoma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tacoma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tacoma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0" i="0" dirty="0">
                <a:solidFill>
                  <a:schemeClr val="bg1"/>
                </a:solidFill>
                <a:latin typeface="Work Sans" charset="0"/>
                <a:ea typeface="Work Sans" charset="0"/>
                <a:cs typeface="Work Sans" charset="0"/>
              </a:rPr>
              <a:t>University of Greenwich is a charity and company limited by guarantee, registered in England (reg. no. 986729).</a:t>
            </a:r>
            <a:br>
              <a:rPr lang="en-US" sz="900" b="0" i="0" dirty="0">
                <a:solidFill>
                  <a:schemeClr val="bg1"/>
                </a:solidFill>
                <a:latin typeface="Work Sans" charset="0"/>
                <a:ea typeface="Work Sans" charset="0"/>
                <a:cs typeface="Work Sans" charset="0"/>
              </a:rPr>
            </a:br>
            <a:r>
              <a:rPr lang="en-US" sz="900" b="0" i="0" dirty="0">
                <a:solidFill>
                  <a:schemeClr val="bg1"/>
                </a:solidFill>
                <a:latin typeface="Work Sans" charset="0"/>
                <a:ea typeface="Work Sans" charset="0"/>
                <a:cs typeface="Work Sans" charset="0"/>
              </a:rPr>
              <a:t>Registered office: Old Royal Naval college, Park Row, Greenwich, London SE10 9LS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497616" y="1273708"/>
            <a:ext cx="1493472" cy="164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71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979-3D06-3363-3B43-927A0CCB3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D544D-D7CF-3A1B-5736-35F1347EE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57176-2346-5974-8EFB-8BEDF947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51D2-A004-4D4B-9524-5C3E0DF9AD93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C2135-26AF-4B86-7102-C06BE3C0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561E-4B63-E926-D055-2219E4AD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B40C-297C-4300-BC2F-057FE459865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AAF00-87D7-9897-31C7-149352C1DE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DA11D6-01FB-8F55-9B52-E52660723FED}"/>
              </a:ext>
            </a:extLst>
          </p:cNvPr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03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B52F-A5CA-09BD-C3FF-AAD2A347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3A3A-66A6-8A7D-C532-37E325C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B6C6-EA61-B7D3-49D1-C93C9C8C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F1AE6-3A72-2CE1-B409-5A3FCE1B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E073E-F45D-E4B5-E44D-F2028085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5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BB23-10A4-D3CB-46F5-FB901B9F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C89BD-DDA6-126E-259A-D56EC6DC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5B5C3-6E93-80B6-1EB7-CA21DC09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182B-DE12-1DB6-640B-3A9A2421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58115-E08F-8743-A917-38F609D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404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B8AF-12DE-0C17-CDC0-6D928C7B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80CE-7356-8569-AE10-8DBE0C85E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F6C8D-6EE2-31B6-E4A5-724FEBC39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8CCD8-91CD-8491-873C-BF77A3FA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91BF4-94FF-0457-813F-B702D3ED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8AC36-46AD-2674-AB9E-B13ABF25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34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8CB-65E1-81C8-76E5-B8001AF9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0DA9-ED35-4BD5-E48B-0BE75C576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954E4-914A-6EB9-DCDD-A472E0D80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BAC38-4113-1F04-C38B-D0BD82487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BD7580-E6BB-52F2-4ECA-3A63529FD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B660F-7A0A-73A8-1233-23DA55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05F34-1717-847C-AA30-066F73B6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E2BCA-24DA-CEC3-5EF3-AF92CCF0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4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00B388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Contents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2880361"/>
            <a:ext cx="9387840" cy="3296602"/>
          </a:xfrm>
        </p:spPr>
        <p:txBody>
          <a:bodyPr/>
          <a:lstStyle>
            <a:lvl1pPr marL="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9144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3716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18288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43D3-43B9-F143-A28F-5863090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F9511-0CDD-C6C4-939E-B6EBAD06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75E9A-904A-E192-84A7-0927E41C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C6475-D3C5-D885-EB05-D408597C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1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E5971-CDDE-EE7B-A123-3A08B7BE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11E03-81C8-5EAE-F7C3-7C0C7FB2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0DC6-0148-E2CF-A4EC-24BC7435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33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3BAA-2761-E9FA-3B1D-D8339D1D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74BEA-0203-6557-927D-0FA45334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A5106-A0FC-1A05-ACF6-D8BC8C6C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349B9-DF64-A958-9F07-8146F3FF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DCC33-DAA6-43F2-C2AB-BE643B88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01815-3EF2-728C-7D60-68C6C34B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21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CC5C-2761-4138-2B38-4EAE21F9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31592-C43D-0038-CFDE-B3F6C9532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F09C3-BCAF-70BD-2ECD-25A56412F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8761-23D9-6105-1314-4A2CFFC3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583A1-D955-1C36-91E6-7C2E877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F313-1B32-D834-749C-5E7696F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59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B556-2BCC-F8FA-FA9C-D3E3F28F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274FF-556B-20E3-C331-5A11DF73E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BD7E-8D24-1095-0BD9-D3854A48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29EDF-694C-9E80-5EEC-1059C7A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C317-4CC6-918A-A7BA-0467DAA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88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BF178-4B8F-F091-CB3B-7A011BAA6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7D54B-D8FF-2C26-9FB0-5A5B169A0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0B57-E3C8-5E70-2255-0D1840FC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4931E-4D9F-11D0-E1AB-090AB64A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79F5E-14C8-B419-5804-0B56CD3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951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E0457B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E04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8631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606EB2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9387840" cy="2784538"/>
          </a:xfrm>
        </p:spPr>
        <p:txBody>
          <a:bodyPr/>
          <a:lstStyle>
            <a:lvl1pPr marL="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9144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3716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18288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60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6EB2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08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E04E39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E04E39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E04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67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3979-3D06-3363-3B43-927A0CCB3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D544D-D7CF-3A1B-5736-35F1347EE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57176-2346-5974-8EFB-8BEDF9477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651D2-A004-4D4B-9524-5C3E0DF9AD93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C2135-26AF-4B86-7102-C06BE3C0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F561E-4B63-E926-D055-2219E4AD3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9B40C-297C-4300-BC2F-057FE459865D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8F8FCC-DF5E-D1BB-D4E5-44C7FC79DB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1BDB104-8825-5495-88A0-8FA199BDFB50}"/>
              </a:ext>
            </a:extLst>
          </p:cNvPr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Slide Blue">
    <p:bg>
      <p:bgPr>
        <a:solidFill>
          <a:srgbClr val="606E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2340000"/>
            <a:ext cx="10515600" cy="1170000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Chapter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000" y="3636000"/>
            <a:ext cx="9898199" cy="7040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FFC600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1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B52F-A5CA-09BD-C3FF-AAD2A347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3A3A-66A6-8A7D-C532-37E325C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7B6C6-EA61-B7D3-49D1-C93C9C8CC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F1AE6-3A72-2CE1-B409-5A3FCE1B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E073E-F45D-E4B5-E44D-F2028085A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329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4BB23-10A4-D3CB-46F5-FB901B9FE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C89BD-DDA6-126E-259A-D56EC6DCB1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5B5C3-6E93-80B6-1EB7-CA21DC09B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7182B-DE12-1DB6-640B-3A9A24217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58115-E08F-8743-A917-38F609D4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98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B8AF-12DE-0C17-CDC0-6D928C7BC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B80CE-7356-8569-AE10-8DBE0C85E4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F6C8D-6EE2-31B6-E4A5-724FEBC39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8CCD8-91CD-8491-873C-BF77A3FA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91BF4-94FF-0457-813F-B702D3ED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8AC36-46AD-2674-AB9E-B13ABF25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302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C8CB-65E1-81C8-76E5-B8001AF95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0DA9-ED35-4BD5-E48B-0BE75C576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954E4-914A-6EB9-DCDD-A472E0D80B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FBAC38-4113-1F04-C38B-D0BD82487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BD7580-E6BB-52F2-4ECA-3A63529FD2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3B660F-7A0A-73A8-1233-23DA551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805F34-1717-847C-AA30-066F73B6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2E2BCA-24DA-CEC3-5EF3-AF92CCF09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700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43D3-43B9-F143-A28F-5863090D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F9511-0CDD-C6C4-939E-B6EBAD06C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75E9A-904A-E192-84A7-0927E41C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C6475-D3C5-D885-EB05-D408597C5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72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E5971-CDDE-EE7B-A123-3A08B7BE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C11E03-81C8-5EAE-F7C3-7C0C7FB21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0DC6-0148-E2CF-A4EC-24BC7435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26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E3BAA-2761-E9FA-3B1D-D8339D1DF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74BEA-0203-6557-927D-0FA453342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A5106-A0FC-1A05-ACF6-D8BC8C6CE0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349B9-DF64-A958-9F07-8146F3FFA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FDCC33-DAA6-43F2-C2AB-BE643B88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B01815-3EF2-728C-7D60-68C6C34B8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CC5C-2761-4138-2B38-4EAE21F91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31592-C43D-0038-CFDE-B3F6C95329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7F09C3-BCAF-70BD-2ECD-25A56412F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58761-23D9-6105-1314-4A2CFFC3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583A1-D955-1C36-91E6-7C2E877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BF313-1B32-D834-749C-5E7696F5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808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B556-2BCC-F8FA-FA9C-D3E3F28F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274FF-556B-20E3-C331-5A11DF73E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BD7E-8D24-1095-0BD9-D3854A48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29EDF-694C-9E80-5EEC-1059C7A92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1C317-4CC6-918A-A7BA-0467DAAB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34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BBF178-4B8F-F091-CB3B-7A011BAA6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57D54B-D8FF-2C26-9FB0-5A5B169A0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0B57-E3C8-5E70-2255-0D1840FC9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4931E-4D9F-11D0-E1AB-090AB64AA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79F5E-14C8-B419-5804-0B56CD3B7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951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606EB2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9387840" cy="2784538"/>
          </a:xfrm>
        </p:spPr>
        <p:txBody>
          <a:bodyPr/>
          <a:lstStyle>
            <a:lvl1pPr marL="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9144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3716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18288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60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6EB2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606EB2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9387840" cy="2784538"/>
          </a:xfrm>
        </p:spPr>
        <p:txBody>
          <a:bodyPr/>
          <a:lstStyle>
            <a:lvl1pPr marL="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9144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3716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18288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606E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06EB2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283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E0457B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E0457B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E04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71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Slide Green">
    <p:bg>
      <p:bgPr>
        <a:solidFill>
          <a:srgbClr val="00B3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2340000"/>
            <a:ext cx="10515600" cy="1170000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Chapter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000" y="3636000"/>
            <a:ext cx="9898199" cy="7040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2A1564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2A1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1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00B388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5480856" cy="2784538"/>
          </a:xfrm>
        </p:spPr>
        <p:txBody>
          <a:bodyPr/>
          <a:lstStyle>
            <a:lvl1pPr marL="457200" indent="-457200">
              <a:buClr>
                <a:srgbClr val="00B388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800100" indent="-342900">
              <a:buClr>
                <a:srgbClr val="00B388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1257300" indent="-342900">
              <a:buClr>
                <a:srgbClr val="00B388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657350" indent="-285750">
              <a:buClr>
                <a:srgbClr val="00B388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2114550" indent="-285750">
              <a:buClr>
                <a:srgbClr val="00B388"/>
              </a:buClr>
              <a:buFont typeface="Arial" charset="0"/>
              <a:buChar char="•"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00B3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99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Slide Yellow">
    <p:bg>
      <p:bgPr>
        <a:solidFill>
          <a:srgbClr val="FFC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2340000"/>
            <a:ext cx="10515600" cy="1170000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Chapter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000" y="3636000"/>
            <a:ext cx="9898199" cy="7040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2A1564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2A1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1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320400"/>
            <a:ext cx="2925646" cy="1293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1747815"/>
            <a:ext cx="7220712" cy="739353"/>
          </a:xfrm>
        </p:spPr>
        <p:txBody>
          <a:bodyPr anchor="b" anchorCtr="0"/>
          <a:lstStyle>
            <a:lvl1pPr>
              <a:defRPr b="1" i="0">
                <a:solidFill>
                  <a:srgbClr val="FFC600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Content slide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8000" y="3392425"/>
            <a:ext cx="9387840" cy="2784538"/>
          </a:xfrm>
        </p:spPr>
        <p:txBody>
          <a:bodyPr/>
          <a:lstStyle>
            <a:lvl1pPr marL="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2pPr>
            <a:lvl3pPr marL="9144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3pPr>
            <a:lvl4pPr marL="13716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4pPr>
            <a:lvl5pPr marL="1828800" indent="0">
              <a:buClr>
                <a:srgbClr val="00B388"/>
              </a:buClr>
              <a:buNone/>
              <a:defRPr b="0" i="0">
                <a:latin typeface="Work Sans" charset="0"/>
                <a:ea typeface="Work Sans" charset="0"/>
                <a:cs typeface="Work Sans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FFC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368000" y="2620951"/>
            <a:ext cx="2190278" cy="542874"/>
          </a:xfrm>
        </p:spPr>
        <p:txBody>
          <a:bodyPr>
            <a:normAutofit/>
          </a:bodyPr>
          <a:lstStyle>
            <a:lvl1pPr marL="0" indent="0">
              <a:buClr>
                <a:srgbClr val="00B388"/>
              </a:buClr>
              <a:buNone/>
              <a:defRPr sz="2000" b="0" i="0" baseline="0">
                <a:latin typeface="Work Sans" charset="0"/>
                <a:ea typeface="Work Sans" charset="0"/>
                <a:cs typeface="Work Sans" charset="0"/>
              </a:defRPr>
            </a:lvl1pPr>
            <a:lvl2pPr>
              <a:buClr>
                <a:srgbClr val="00B388"/>
              </a:buClr>
              <a:defRPr/>
            </a:lvl2pPr>
            <a:lvl3pPr>
              <a:buClr>
                <a:srgbClr val="00B388"/>
              </a:buClr>
              <a:defRPr/>
            </a:lvl3pPr>
            <a:lvl4pPr>
              <a:buClr>
                <a:srgbClr val="00B388"/>
              </a:buClr>
              <a:defRPr/>
            </a:lvl4pPr>
            <a:lvl5pPr>
              <a:buClr>
                <a:srgbClr val="00B388"/>
              </a:buClr>
              <a:defRPr/>
            </a:lvl5pPr>
          </a:lstStyle>
          <a:p>
            <a:pPr lvl="0"/>
            <a:r>
              <a:rPr lang="en-GB" dirty="0"/>
              <a:t>Subtitle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Slide Pink">
    <p:bg>
      <p:bgPr>
        <a:solidFill>
          <a:srgbClr val="E045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8000" y="2340000"/>
            <a:ext cx="10515600" cy="1170000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ntonio" charset="0"/>
                <a:ea typeface="Antonio" charset="0"/>
                <a:cs typeface="Antonio" charset="0"/>
              </a:defRPr>
            </a:lvl1pPr>
          </a:lstStyle>
          <a:p>
            <a:r>
              <a:rPr lang="en-GB" dirty="0"/>
              <a:t>Chapter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000" y="3636000"/>
            <a:ext cx="9898199" cy="704087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2A1564"/>
                </a:solidFill>
                <a:latin typeface="Work Sans" charset="0"/>
                <a:ea typeface="Work Sans" charset="0"/>
                <a:cs typeface="Work Sans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8" y="320383"/>
            <a:ext cx="2925646" cy="129363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104537" y="1458000"/>
            <a:ext cx="78377" cy="5400000"/>
          </a:xfrm>
          <a:prstGeom prst="rect">
            <a:avLst/>
          </a:prstGeom>
          <a:solidFill>
            <a:srgbClr val="2A15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A15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4" r:id="rId4"/>
    <p:sldLayoutId id="2147483656" r:id="rId5"/>
    <p:sldLayoutId id="2147483657" r:id="rId6"/>
    <p:sldLayoutId id="2147483659" r:id="rId7"/>
    <p:sldLayoutId id="2147483655" r:id="rId8"/>
    <p:sldLayoutId id="2147483660" r:id="rId9"/>
    <p:sldLayoutId id="2147483662" r:id="rId10"/>
    <p:sldLayoutId id="2147483661" r:id="rId11"/>
    <p:sldLayoutId id="2147483663" r:id="rId12"/>
    <p:sldLayoutId id="2147483654" r:id="rId13"/>
    <p:sldLayoutId id="214748365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i="0" kern="1200" baseline="0">
          <a:solidFill>
            <a:schemeClr val="tx1"/>
          </a:solidFill>
          <a:latin typeface="Antonio" charset="0"/>
          <a:ea typeface="Antonio" charset="0"/>
          <a:cs typeface="Antoni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 baseline="0">
          <a:solidFill>
            <a:srgbClr val="555555"/>
          </a:solidFill>
          <a:latin typeface="Work Sans" charset="0"/>
          <a:ea typeface="Work Sans" charset="0"/>
          <a:cs typeface="Work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 baseline="0">
          <a:solidFill>
            <a:srgbClr val="555555"/>
          </a:solidFill>
          <a:latin typeface="Work Sans" charset="0"/>
          <a:ea typeface="Work Sans" charset="0"/>
          <a:cs typeface="Work San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 baseline="0">
          <a:solidFill>
            <a:srgbClr val="555555"/>
          </a:solidFill>
          <a:latin typeface="Work Sans" charset="0"/>
          <a:ea typeface="Work Sans" charset="0"/>
          <a:cs typeface="Work San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 baseline="0">
          <a:solidFill>
            <a:srgbClr val="555555"/>
          </a:solidFill>
          <a:latin typeface="Work Sans" charset="0"/>
          <a:ea typeface="Work Sans" charset="0"/>
          <a:cs typeface="Work San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 baseline="0">
          <a:solidFill>
            <a:srgbClr val="555555"/>
          </a:solidFill>
          <a:latin typeface="Work Sans" charset="0"/>
          <a:ea typeface="Work Sans" charset="0"/>
          <a:cs typeface="Work San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AA855-8639-3BAD-9D63-4E1817B6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AAD01-5A40-CEF2-19CB-2D495802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50EB-6977-9077-8353-3BFE00954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BFA68-B48D-633C-6A66-BAB0ACDE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859D-ACC1-947B-F819-B8DC84A7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7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AA855-8639-3BAD-9D63-4E1817B6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AAD01-5A40-CEF2-19CB-2D495802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A50EB-6977-9077-8353-3BFE00954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11F7F-FE6D-D943-8FCC-6B1B16CEE67E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BFA68-B48D-633C-6A66-BAB0ACDE9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B8859D-ACC1-947B-F819-B8DC84A70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5E4C5-EAE9-914A-8568-3235713BD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0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8" name="Rectangle 2057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98387" y="4529074"/>
            <a:ext cx="10592174" cy="1000655"/>
          </a:xfrm>
        </p:spPr>
        <p:txBody>
          <a:bodyPr anchor="t">
            <a:normAutofit/>
          </a:bodyPr>
          <a:lstStyle/>
          <a:p>
            <a:br>
              <a:rPr lang="en-GB" sz="2200" dirty="0">
                <a:solidFill>
                  <a:schemeClr val="tx2"/>
                </a:solidFill>
              </a:rPr>
            </a:br>
            <a:r>
              <a:rPr lang="en-GB" sz="2200" dirty="0">
                <a:solidFill>
                  <a:schemeClr val="tx2"/>
                </a:solidFill>
              </a:rPr>
              <a:t>Module introduction &amp; Assignment briefing</a:t>
            </a:r>
            <a:endParaRPr lang="en-US" sz="2200" dirty="0">
              <a:solidFill>
                <a:schemeClr val="tx2"/>
              </a:solidFill>
            </a:endParaRP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E8EF985-0C4E-FC07-F38D-7814F2C8C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737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2060" name="Group 2059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2" name="Freeform: Shape 2061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885950" y="6248400"/>
            <a:ext cx="20637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4527550" y="6248400"/>
            <a:ext cx="31369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99C63-18F4-E30D-9689-D09A56CB7882}"/>
              </a:ext>
            </a:extLst>
          </p:cNvPr>
          <p:cNvSpPr txBox="1"/>
          <p:nvPr/>
        </p:nvSpPr>
        <p:spPr>
          <a:xfrm>
            <a:off x="798387" y="5664502"/>
            <a:ext cx="7991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MARK1152 Relationship Marketing and the Customer Experience</a:t>
            </a:r>
          </a:p>
          <a:p>
            <a:endParaRPr lang="en-GB" dirty="0"/>
          </a:p>
          <a:p>
            <a:r>
              <a:rPr lang="en-GB" dirty="0"/>
              <a:t>Dr Zohre Mohammadi </a:t>
            </a: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088" y="699601"/>
            <a:ext cx="10153440" cy="739353"/>
          </a:xfrm>
        </p:spPr>
        <p:txBody>
          <a:bodyPr>
            <a:normAutofit/>
          </a:bodyPr>
          <a:lstStyle/>
          <a:p>
            <a:r>
              <a:rPr lang="en-GB" dirty="0"/>
              <a:t>Different purposes of reading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D5EAA3E-5DFE-6AE2-11E1-42F7F37FD1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322240"/>
              </p:ext>
            </p:extLst>
          </p:nvPr>
        </p:nvGraphicFramePr>
        <p:xfrm>
          <a:off x="1076292" y="2119799"/>
          <a:ext cx="10039416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35D0784D-539E-1EE2-60C9-47CCB53EA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3" r="15045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47A84-CC18-4537-A5D5-E4D630AB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963" y="365125"/>
            <a:ext cx="4860073" cy="1899912"/>
          </a:xfrm>
        </p:spPr>
        <p:txBody>
          <a:bodyPr>
            <a:normAutofit/>
          </a:bodyPr>
          <a:lstStyle/>
          <a:p>
            <a:r>
              <a:rPr lang="en-GB" sz="4000" dirty="0"/>
              <a:t>Module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C76A-0358-43F0-A395-6B901202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10" y="2434201"/>
            <a:ext cx="5644983" cy="3742762"/>
          </a:xfrm>
        </p:spPr>
        <p:txBody>
          <a:bodyPr>
            <a:normAutofit/>
          </a:bodyPr>
          <a:lstStyle/>
          <a:p>
            <a:r>
              <a:rPr lang="en-GB" sz="2000" dirty="0">
                <a:highlight>
                  <a:srgbClr val="FFC600"/>
                </a:highlight>
              </a:rPr>
              <a:t>Formative student-led presentation – 0%</a:t>
            </a:r>
          </a:p>
          <a:p>
            <a:pPr marL="0" indent="0">
              <a:buNone/>
            </a:pPr>
            <a:r>
              <a:rPr lang="en-GB" sz="2000" dirty="0"/>
              <a:t>Designed to prepare you for the marketing plan</a:t>
            </a:r>
          </a:p>
          <a:p>
            <a:endParaRPr lang="en-GB" sz="2000" dirty="0"/>
          </a:p>
          <a:p>
            <a:r>
              <a:rPr lang="en-GB" sz="2000" dirty="0">
                <a:highlight>
                  <a:srgbClr val="FFC600"/>
                </a:highlight>
              </a:rPr>
              <a:t>Summative assessment: Marketing Plan – 100%</a:t>
            </a:r>
          </a:p>
          <a:p>
            <a:pPr marL="0" indent="0">
              <a:buNone/>
            </a:pPr>
            <a:r>
              <a:rPr lang="en-GB" sz="2000" dirty="0"/>
              <a:t>Designed to assess your ability to critically engage with relationship marketing and customer experience literature and apply to an event or a brand using events as a marketing tool </a:t>
            </a:r>
          </a:p>
        </p:txBody>
      </p:sp>
    </p:spTree>
    <p:extLst>
      <p:ext uri="{BB962C8B-B14F-4D97-AF65-F5344CB8AC3E}">
        <p14:creationId xmlns:p14="http://schemas.microsoft.com/office/powerpoint/2010/main" val="242355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37AE-DE1F-44CA-A83E-8C16340931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Your formative presentation assessment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E0F9D6D-5DFB-9A3B-7576-75259794C14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99172518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702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7288" y="192831"/>
            <a:ext cx="10025237" cy="1162050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accent2"/>
                </a:solidFill>
              </a:rPr>
            </a:br>
            <a:r>
              <a:rPr lang="en-GB" dirty="0">
                <a:solidFill>
                  <a:schemeClr val="accent2"/>
                </a:solidFill>
              </a:rPr>
              <a:t>Formative Presentation Topics and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9" y="1858932"/>
            <a:ext cx="8350696" cy="4038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500" dirty="0"/>
              <a:t>Topics</a:t>
            </a:r>
          </a:p>
          <a:p>
            <a:pPr marL="0" indent="0">
              <a:buNone/>
            </a:pPr>
            <a:endParaRPr lang="en-GB" sz="2500" dirty="0"/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70C0"/>
                </a:solidFill>
              </a:rPr>
              <a:t>Different perspectives of the event customer experience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70C0"/>
                </a:solidFill>
              </a:rPr>
              <a:t>The influence of customer experience on relationship marketing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Co-creating events for different customer segments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C00000"/>
                </a:solidFill>
              </a:rPr>
              <a:t>Events as value-creating spaces for relationships and experiences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B050"/>
                </a:solidFill>
              </a:rPr>
              <a:t>Building customer relationships through technologies and social media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>
                <a:solidFill>
                  <a:srgbClr val="00B050"/>
                </a:solidFill>
              </a:rPr>
              <a:t>Creating customer experiences through technologies and social media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8924855" y="2102012"/>
            <a:ext cx="2446337" cy="395128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endParaRPr lang="en-GB" sz="2000" dirty="0">
              <a:solidFill>
                <a:srgbClr val="0070C0"/>
              </a:solidFill>
            </a:endParaRPr>
          </a:p>
          <a:p>
            <a:pPr marL="0" indent="0" algn="r">
              <a:spcBef>
                <a:spcPts val="400"/>
              </a:spcBef>
              <a:buNone/>
            </a:pPr>
            <a:r>
              <a:rPr lang="en-GB" sz="2200" dirty="0">
                <a:solidFill>
                  <a:srgbClr val="0070C0"/>
                </a:solidFill>
              </a:rPr>
              <a:t>Week beginning 30/01/23</a:t>
            </a:r>
          </a:p>
          <a:p>
            <a:pPr marL="0" indent="0" algn="r">
              <a:spcBef>
                <a:spcPts val="400"/>
              </a:spcBef>
              <a:buNone/>
            </a:pPr>
            <a:endParaRPr lang="en-GB" sz="2200" dirty="0">
              <a:solidFill>
                <a:srgbClr val="0070C0"/>
              </a:solidFill>
            </a:endParaRPr>
          </a:p>
          <a:p>
            <a:pPr marL="0" indent="0" algn="r">
              <a:spcBef>
                <a:spcPts val="400"/>
              </a:spcBef>
              <a:buNone/>
            </a:pPr>
            <a:r>
              <a:rPr lang="en-GB" sz="2200" dirty="0">
                <a:solidFill>
                  <a:srgbClr val="C00000"/>
                </a:solidFill>
              </a:rPr>
              <a:t>Week beginning 06/02/23</a:t>
            </a:r>
          </a:p>
          <a:p>
            <a:pPr marL="0" indent="0" algn="r">
              <a:spcBef>
                <a:spcPts val="400"/>
              </a:spcBef>
              <a:buNone/>
            </a:pPr>
            <a:endParaRPr lang="en-GB" sz="2200" dirty="0">
              <a:solidFill>
                <a:srgbClr val="00B050"/>
              </a:solidFill>
            </a:endParaRPr>
          </a:p>
          <a:p>
            <a:pPr marL="0" indent="0" algn="r">
              <a:spcAft>
                <a:spcPts val="600"/>
              </a:spcAft>
              <a:buNone/>
            </a:pPr>
            <a:r>
              <a:rPr lang="en-GB" sz="2200" dirty="0">
                <a:solidFill>
                  <a:srgbClr val="00B050"/>
                </a:solidFill>
              </a:rPr>
              <a:t>Week beginning 13/02/23</a:t>
            </a:r>
          </a:p>
          <a:p>
            <a:pPr marL="0" indent="0" algn="r">
              <a:buNone/>
            </a:pP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0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FC7AB-DCC3-4CF8-9484-D9969A8925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 Task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EE0CE-C17C-1C42-A687-71DE0B995BB9}"/>
              </a:ext>
            </a:extLst>
          </p:cNvPr>
          <p:cNvSpPr txBox="1"/>
          <p:nvPr/>
        </p:nvSpPr>
        <p:spPr>
          <a:xfrm>
            <a:off x="4028839" y="4746305"/>
            <a:ext cx="5458838" cy="1094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+/- 10%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wordcount does NOT include the reference list or appendices</a:t>
            </a:r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151BA779-5035-9244-A041-4246526FB5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9960755"/>
              </p:ext>
            </p:extLst>
          </p:nvPr>
        </p:nvGraphicFramePr>
        <p:xfrm>
          <a:off x="4072886" y="2648102"/>
          <a:ext cx="5528315" cy="137839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75593">
                  <a:extLst>
                    <a:ext uri="{9D8B030D-6E8A-4147-A177-3AD203B41FA5}">
                      <a16:colId xmlns:a16="http://schemas.microsoft.com/office/drawing/2014/main" val="1122501575"/>
                    </a:ext>
                  </a:extLst>
                </a:gridCol>
                <a:gridCol w="1189062">
                  <a:extLst>
                    <a:ext uri="{9D8B030D-6E8A-4147-A177-3AD203B41FA5}">
                      <a16:colId xmlns:a16="http://schemas.microsoft.com/office/drawing/2014/main" val="469357218"/>
                    </a:ext>
                  </a:extLst>
                </a:gridCol>
                <a:gridCol w="1291907">
                  <a:extLst>
                    <a:ext uri="{9D8B030D-6E8A-4147-A177-3AD203B41FA5}">
                      <a16:colId xmlns:a16="http://schemas.microsoft.com/office/drawing/2014/main" val="3793118310"/>
                    </a:ext>
                  </a:extLst>
                </a:gridCol>
                <a:gridCol w="1271753">
                  <a:extLst>
                    <a:ext uri="{9D8B030D-6E8A-4147-A177-3AD203B41FA5}">
                      <a16:colId xmlns:a16="http://schemas.microsoft.com/office/drawing/2014/main" val="2618482230"/>
                    </a:ext>
                  </a:extLst>
                </a:gridCol>
              </a:tblGrid>
              <a:tr h="465846"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Assessments 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Deadline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Weighting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Maximum length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extLst>
                  <a:ext uri="{0D108BD9-81ED-4DB2-BD59-A6C34878D82A}">
                    <a16:rowId xmlns:a16="http://schemas.microsoft.com/office/drawing/2014/main" val="663587037"/>
                  </a:ext>
                </a:extLst>
              </a:tr>
              <a:tr h="912547"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Marketing Plan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>
                          <a:effectLst/>
                        </a:rPr>
                        <a:t>6th March 2023 by 23:30</a:t>
                      </a:r>
                      <a:endParaRPr lang="en-GB" sz="1800" kern="15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 dirty="0">
                          <a:effectLst/>
                        </a:rPr>
                        <a:t>100 %</a:t>
                      </a:r>
                      <a:endParaRPr lang="en-GB" sz="18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tc>
                  <a:txBody>
                    <a:bodyPr/>
                    <a:lstStyle/>
                    <a:p>
                      <a:r>
                        <a:rPr lang="en-GB" sz="1500" kern="150" dirty="0">
                          <a:effectLst/>
                        </a:rPr>
                        <a:t>3000 words*</a:t>
                      </a:r>
                      <a:endParaRPr lang="en-GB" sz="1800" kern="15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101555" marR="101555" marT="0" marB="0"/>
                </a:tc>
                <a:extLst>
                  <a:ext uri="{0D108BD9-81ED-4DB2-BD59-A6C34878D82A}">
                    <a16:rowId xmlns:a16="http://schemas.microsoft.com/office/drawing/2014/main" val="2033397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52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Marketing Plan brief </a:t>
            </a:r>
            <a:r>
              <a:rPr lang="en-GB" sz="2800" dirty="0">
                <a:solidFill>
                  <a:schemeClr val="bg1"/>
                </a:solidFill>
              </a:rPr>
              <a:t>(see module handbook pages 8-10)</a:t>
            </a:r>
            <a:endParaRPr lang="en-GB" sz="6000" dirty="0">
              <a:solidFill>
                <a:schemeClr val="bg1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F01321F4-AAD8-D636-FF5F-7BED632427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935754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298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GB" sz="5100">
                <a:solidFill>
                  <a:schemeClr val="bg1"/>
                </a:solidFill>
              </a:rPr>
              <a:t>The Marketing Plan should be structured like a business report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42A73526-3848-6EF5-9478-DBD88966F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6073443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035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DEE5A-21AC-469D-A8EF-6F50AF95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835824" cy="406462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1. Marketing Plan background</a:t>
            </a: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0ACC-BB9F-4566-BA70-4F70861E1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GB"/>
              <a:t>1.1.	Brief overview of the event you have chosen for this assignment</a:t>
            </a:r>
          </a:p>
          <a:p>
            <a:endParaRPr lang="en-GB"/>
          </a:p>
          <a:p>
            <a:r>
              <a:rPr lang="en-GB"/>
              <a:t>1.2.	Brief overview of their current marketing situation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5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DEE5A-21AC-469D-A8EF-6F50AF95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2. The theoretical framework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0ACC-BB9F-4566-BA70-4F70861E1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GB" dirty="0"/>
              <a:t>2.1.	Relationship marketing</a:t>
            </a:r>
          </a:p>
          <a:p>
            <a:endParaRPr lang="en-GB" dirty="0"/>
          </a:p>
          <a:p>
            <a:r>
              <a:rPr lang="en-GB" dirty="0"/>
              <a:t>2.2.	Customer experience</a:t>
            </a:r>
          </a:p>
          <a:p>
            <a:endParaRPr lang="en-GB" dirty="0"/>
          </a:p>
          <a:p>
            <a:r>
              <a:rPr lang="en-GB" dirty="0"/>
              <a:t>2.3.	Theoretical framework for the event’s marketing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71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DEE5A-21AC-469D-A8EF-6F50AF95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601648" cy="4064628"/>
          </a:xfrm>
        </p:spPr>
        <p:txBody>
          <a:bodyPr>
            <a:normAutofit/>
          </a:bodyPr>
          <a:lstStyle/>
          <a:p>
            <a:r>
              <a:rPr lang="en-GB" sz="3400" dirty="0">
                <a:solidFill>
                  <a:srgbClr val="FFFFFF"/>
                </a:solidFill>
              </a:rPr>
              <a:t>3.Implementation plan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0ACC-BB9F-4566-BA70-4F70861E1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GB" dirty="0"/>
              <a:t>3.1.	Customer segmentation</a:t>
            </a:r>
          </a:p>
          <a:p>
            <a:endParaRPr lang="en-GB" dirty="0"/>
          </a:p>
          <a:p>
            <a:r>
              <a:rPr lang="en-GB" dirty="0"/>
              <a:t>3.2.	Marketing programme of activities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86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This is a 15-credit core module for MA International Event Management students</a:t>
            </a:r>
          </a:p>
          <a:p>
            <a:r>
              <a:rPr lang="en-GB" b="1" u="sng" dirty="0"/>
              <a:t>It is block-taught over the first half of the term</a:t>
            </a:r>
          </a:p>
          <a:p>
            <a:endParaRPr lang="en-GB" dirty="0"/>
          </a:p>
          <a:p>
            <a:r>
              <a:rPr lang="en-GB" dirty="0"/>
              <a:t>Mondays 11-1 (double lecture)</a:t>
            </a:r>
          </a:p>
          <a:p>
            <a:r>
              <a:rPr lang="en-GB" dirty="0"/>
              <a:t>Tuesdays 12-2pm (Tutorial 1-double tutorial)</a:t>
            </a:r>
          </a:p>
          <a:p>
            <a:r>
              <a:rPr lang="en-GB" dirty="0"/>
              <a:t>Tuesdays 4-6pm (Tutorial 2-double tutorial)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8821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3AEAF-799C-47DF-B9A7-60E83AA47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Writing in a business report format</a:t>
            </a:r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D9E550D0-96D1-2F95-5C38-C7396F5F7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66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424A1-47D2-4A18-926D-F25F985D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Title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Contents page with headings and page numbers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Page numbering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Clear and professional layout and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Number the report sections and use headings e.g.</a:t>
            </a:r>
          </a:p>
          <a:p>
            <a:pPr marL="566928" lvl="1"/>
            <a:r>
              <a:rPr lang="en-GB" sz="2200"/>
              <a:t>1.	Marketing plan rationale </a:t>
            </a:r>
          </a:p>
          <a:p>
            <a:pPr marL="566928" lvl="1"/>
            <a:r>
              <a:rPr lang="en-GB" sz="2200"/>
              <a:t>1.1.	Brief overview of the event or brand</a:t>
            </a:r>
          </a:p>
          <a:p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2841096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45B43-6FD7-41B5-B5D3-B84FAD40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Writing a business report</a:t>
            </a:r>
          </a:p>
        </p:txBody>
      </p:sp>
      <p:pic>
        <p:nvPicPr>
          <p:cNvPr id="14" name="Picture 4" descr="Pen placed on top of a signature line">
            <a:extLst>
              <a:ext uri="{FF2B5EF4-FFF2-40B4-BE49-F238E27FC236}">
                <a16:creationId xmlns:a16="http://schemas.microsoft.com/office/drawing/2014/main" id="{DBC4FC05-6A5C-5286-4396-8F31BD92F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82" r="23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18EF-F740-49B1-8C94-2C39E7E24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Write in full sentences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Use in-text citations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Do not use I – if you are referring to yourself please do so in the third person e.g. the author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Use formal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/>
              <a:t>Use correct grammar, spelling, punctuation and sentence structure</a:t>
            </a:r>
          </a:p>
        </p:txBody>
      </p:sp>
    </p:spTree>
    <p:extLst>
      <p:ext uri="{BB962C8B-B14F-4D97-AF65-F5344CB8AC3E}">
        <p14:creationId xmlns:p14="http://schemas.microsoft.com/office/powerpoint/2010/main" val="123067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2E9B1-22E2-46FD-B44F-ED1715843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/>
              <a:t>A critical perspective is required</a:t>
            </a:r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CE661020-1BD8-B04B-A382-2FDB28140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70" r="109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7FAEB-3D70-4369-922E-8DD9A83A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/>
              <a:t>Remember to take a critical perspective throughout your marketing plan and justify what you are proposing with support from the literature and theory</a:t>
            </a:r>
          </a:p>
          <a:p>
            <a:endParaRPr lang="en-GB" sz="2200"/>
          </a:p>
          <a:p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213341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Making an appointment</a:t>
            </a:r>
            <a:endParaRPr lang="en-US" sz="5400"/>
          </a:p>
        </p:txBody>
      </p:sp>
      <p:sp>
        <p:nvSpPr>
          <p:cNvPr id="308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77" name="Rectangle 3">
            <a:extLst>
              <a:ext uri="{FF2B5EF4-FFF2-40B4-BE49-F238E27FC236}">
                <a16:creationId xmlns:a16="http://schemas.microsoft.com/office/drawing/2014/main" id="{D7CCF946-DA16-49D5-BCAB-0F91CF00C6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595044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4795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/>
              <a:t>Learning Outcomes</a:t>
            </a:r>
            <a:endParaRPr lang="en-US" sz="5400"/>
          </a:p>
        </p:txBody>
      </p:sp>
      <p:sp>
        <p:nvSpPr>
          <p:cNvPr id="410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01" name="Rectangle 3">
            <a:extLst>
              <a:ext uri="{FF2B5EF4-FFF2-40B4-BE49-F238E27FC236}">
                <a16:creationId xmlns:a16="http://schemas.microsoft.com/office/drawing/2014/main" id="{6A33644F-0000-500C-C652-8128D28BD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983827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2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GB" dirty="0"/>
              <a:t>Module Aims</a:t>
            </a:r>
            <a:endParaRPr 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To reflect on the role of relationship marketing as a paradigm, strategy and activity in the changing landscape of marketing.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To critically examine the key concepts and theories of relationship marketing in various contexts.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To explore the field of experiential marketing and events as platforms for creating customer experiences and building relationships.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To relate theory to the practice of managing customer relationships.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6" r="19526" b="2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5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3728-E156-42CD-A3D8-540DB02914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5576" y="926173"/>
            <a:ext cx="9448800" cy="739775"/>
          </a:xfrm>
        </p:spPr>
        <p:txBody>
          <a:bodyPr>
            <a:normAutofit fontScale="90000"/>
          </a:bodyPr>
          <a:lstStyle/>
          <a:p>
            <a:r>
              <a:rPr lang="en-GB" dirty="0"/>
              <a:t>The conceptual framework of the module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F301EB9-983A-EA3D-D64C-1624DFD714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864741"/>
              </p:ext>
            </p:extLst>
          </p:nvPr>
        </p:nvGraphicFramePr>
        <p:xfrm>
          <a:off x="3551922" y="1947528"/>
          <a:ext cx="5428166" cy="4220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88AEB44-D5B0-642F-3689-47E12EBF024D}"/>
              </a:ext>
            </a:extLst>
          </p:cNvPr>
          <p:cNvSpPr txBox="1"/>
          <p:nvPr/>
        </p:nvSpPr>
        <p:spPr>
          <a:xfrm rot="16200000">
            <a:off x="4953000" y="3858918"/>
            <a:ext cx="2626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Event Marketing</a:t>
            </a:r>
          </a:p>
        </p:txBody>
      </p:sp>
    </p:spTree>
    <p:extLst>
      <p:ext uri="{BB962C8B-B14F-4D97-AF65-F5344CB8AC3E}">
        <p14:creationId xmlns:p14="http://schemas.microsoft.com/office/powerpoint/2010/main" val="158718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F0FB4C-30AE-4A5A-ABF1-864493154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Module Design – 2 topics covered each week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7F06EE-7F6D-6344-92D9-DC80C7CCF0D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08764443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46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7E9FA-E693-254B-A8D6-32CA1B4104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Moodle 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04603-7CD8-374B-8178-E17390DD46A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MARK 1152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DE264-5006-AA45-0FDF-F76C5F6B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63913"/>
            <a:ext cx="7214616" cy="530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3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/>
              <a:t>Module Reading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2000" b="1"/>
              <a:t>There is not one core textbook. </a:t>
            </a:r>
            <a:r>
              <a:rPr lang="en-GB" sz="2000"/>
              <a:t>I have created links to</a:t>
            </a:r>
            <a:r>
              <a:rPr lang="en-GB" sz="2000" b="1"/>
              <a:t> </a:t>
            </a:r>
            <a:r>
              <a:rPr lang="en-GB" sz="2000"/>
              <a:t>the key readings (mainly academic journal articles) under the topic being covered</a:t>
            </a:r>
          </a:p>
          <a:p>
            <a:endParaRPr lang="en-GB" sz="2000"/>
          </a:p>
          <a:p>
            <a:r>
              <a:rPr lang="en-GB" sz="2000"/>
              <a:t>The weekly readings appear on Moodle and in the Module Handbook on pages 6-7 Schedule of Teaching and Learning Activities</a:t>
            </a:r>
          </a:p>
          <a:p>
            <a:endParaRPr lang="en-GB" sz="2000"/>
          </a:p>
        </p:txBody>
      </p:sp>
      <p:pic>
        <p:nvPicPr>
          <p:cNvPr id="5" name="Picture 4" descr="Closeup of hands holding an open book">
            <a:extLst>
              <a:ext uri="{FF2B5EF4-FFF2-40B4-BE49-F238E27FC236}">
                <a16:creationId xmlns:a16="http://schemas.microsoft.com/office/drawing/2014/main" id="{E7248F81-0E13-3F4C-ED13-3289B64337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4" r="1821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1568</TotalTime>
  <Words>981</Words>
  <Application>Microsoft Office PowerPoint</Application>
  <PresentationFormat>Widescreen</PresentationFormat>
  <Paragraphs>130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Office Theme</vt:lpstr>
      <vt:lpstr>1_Office Theme</vt:lpstr>
      <vt:lpstr>2_Office Theme</vt:lpstr>
      <vt:lpstr> Module introduction &amp; Assignment briefing</vt:lpstr>
      <vt:lpstr>PowerPoint Presentation</vt:lpstr>
      <vt:lpstr>Making an appointment</vt:lpstr>
      <vt:lpstr>Learning Outcomes</vt:lpstr>
      <vt:lpstr>Module Aims</vt:lpstr>
      <vt:lpstr>The conceptual framework of the module</vt:lpstr>
      <vt:lpstr>Module Design – 2 topics covered each week</vt:lpstr>
      <vt:lpstr>Moodle Site</vt:lpstr>
      <vt:lpstr>Module Reading</vt:lpstr>
      <vt:lpstr>Different purposes of reading</vt:lpstr>
      <vt:lpstr>Module Assessment</vt:lpstr>
      <vt:lpstr>Your formative presentation assessment</vt:lpstr>
      <vt:lpstr> Formative Presentation Topics and Dates</vt:lpstr>
      <vt:lpstr>Assessment Task</vt:lpstr>
      <vt:lpstr>Marketing Plan brief (see module handbook pages 8-10)</vt:lpstr>
      <vt:lpstr>The Marketing Plan should be structured like a business report</vt:lpstr>
      <vt:lpstr>1. Marketing Plan background</vt:lpstr>
      <vt:lpstr>2. The theoretical framework</vt:lpstr>
      <vt:lpstr>3.Implementation plan</vt:lpstr>
      <vt:lpstr>Writing in a business report format</vt:lpstr>
      <vt:lpstr>Writing a business report</vt:lpstr>
      <vt:lpstr>A critical perspective is required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Introduction &amp;  Concept Definitions</dc:title>
  <dc:creator>Ewa Krolikowska-Adamczyk</dc:creator>
  <cp:lastModifiedBy>Azeez K Oyediran</cp:lastModifiedBy>
  <cp:revision>113</cp:revision>
  <dcterms:created xsi:type="dcterms:W3CDTF">2020-12-29T12:10:49Z</dcterms:created>
  <dcterms:modified xsi:type="dcterms:W3CDTF">2023-02-02T08:32:31Z</dcterms:modified>
</cp:coreProperties>
</file>